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20104100" cy="11309350"/>
  <p:notesSz cx="20104100" cy="11309350"/>
  <p:embeddedFontLs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900" b="1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0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00" b="1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50" b="0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00" b="1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99439" y="837685"/>
            <a:ext cx="2955925" cy="356235"/>
          </a:xfrm>
          <a:custGeom>
            <a:avLst/>
            <a:gdLst/>
            <a:ahLst/>
            <a:cxnLst/>
            <a:rect l="l" t="t" r="r" b="b"/>
            <a:pathLst>
              <a:path w="2955925" h="356234">
                <a:moveTo>
                  <a:pt x="184188" y="81622"/>
                </a:moveTo>
                <a:lnTo>
                  <a:pt x="117995" y="81622"/>
                </a:lnTo>
                <a:lnTo>
                  <a:pt x="117995" y="276390"/>
                </a:lnTo>
                <a:lnTo>
                  <a:pt x="115824" y="283883"/>
                </a:lnTo>
                <a:lnTo>
                  <a:pt x="107035" y="294182"/>
                </a:lnTo>
                <a:lnTo>
                  <a:pt x="100838" y="296748"/>
                </a:lnTo>
                <a:lnTo>
                  <a:pt x="84086" y="296748"/>
                </a:lnTo>
                <a:lnTo>
                  <a:pt x="65747" y="262343"/>
                </a:lnTo>
                <a:lnTo>
                  <a:pt x="0" y="262343"/>
                </a:lnTo>
                <a:lnTo>
                  <a:pt x="6477" y="302094"/>
                </a:lnTo>
                <a:lnTo>
                  <a:pt x="39941" y="342265"/>
                </a:lnTo>
                <a:lnTo>
                  <a:pt x="94780" y="355955"/>
                </a:lnTo>
                <a:lnTo>
                  <a:pt x="114249" y="354507"/>
                </a:lnTo>
                <a:lnTo>
                  <a:pt x="159981" y="332740"/>
                </a:lnTo>
                <a:lnTo>
                  <a:pt x="182664" y="286842"/>
                </a:lnTo>
                <a:lnTo>
                  <a:pt x="184188" y="266598"/>
                </a:lnTo>
                <a:lnTo>
                  <a:pt x="184188" y="81622"/>
                </a:lnTo>
                <a:close/>
              </a:path>
              <a:path w="2955925" h="356234">
                <a:moveTo>
                  <a:pt x="403910" y="81318"/>
                </a:moveTo>
                <a:lnTo>
                  <a:pt x="237566" y="81318"/>
                </a:lnTo>
                <a:lnTo>
                  <a:pt x="237566" y="134658"/>
                </a:lnTo>
                <a:lnTo>
                  <a:pt x="237566" y="189268"/>
                </a:lnTo>
                <a:lnTo>
                  <a:pt x="237566" y="240068"/>
                </a:lnTo>
                <a:lnTo>
                  <a:pt x="237566" y="299758"/>
                </a:lnTo>
                <a:lnTo>
                  <a:pt x="237566" y="353098"/>
                </a:lnTo>
                <a:lnTo>
                  <a:pt x="403910" y="353098"/>
                </a:lnTo>
                <a:lnTo>
                  <a:pt x="403910" y="299758"/>
                </a:lnTo>
                <a:lnTo>
                  <a:pt x="303707" y="299758"/>
                </a:lnTo>
                <a:lnTo>
                  <a:pt x="303707" y="240068"/>
                </a:lnTo>
                <a:lnTo>
                  <a:pt x="392315" y="240068"/>
                </a:lnTo>
                <a:lnTo>
                  <a:pt x="392315" y="189268"/>
                </a:lnTo>
                <a:lnTo>
                  <a:pt x="303707" y="189268"/>
                </a:lnTo>
                <a:lnTo>
                  <a:pt x="303707" y="134658"/>
                </a:lnTo>
                <a:lnTo>
                  <a:pt x="403910" y="134658"/>
                </a:lnTo>
                <a:lnTo>
                  <a:pt x="403910" y="81318"/>
                </a:lnTo>
                <a:close/>
              </a:path>
              <a:path w="2955925" h="356234">
                <a:moveTo>
                  <a:pt x="691007" y="217462"/>
                </a:moveTo>
                <a:lnTo>
                  <a:pt x="690003" y="199732"/>
                </a:lnTo>
                <a:lnTo>
                  <a:pt x="689902" y="197929"/>
                </a:lnTo>
                <a:lnTo>
                  <a:pt x="686612" y="179578"/>
                </a:lnTo>
                <a:lnTo>
                  <a:pt x="681113" y="162420"/>
                </a:lnTo>
                <a:lnTo>
                  <a:pt x="673404" y="146431"/>
                </a:lnTo>
                <a:lnTo>
                  <a:pt x="667842" y="138137"/>
                </a:lnTo>
                <a:lnTo>
                  <a:pt x="663689" y="131927"/>
                </a:lnTo>
                <a:lnTo>
                  <a:pt x="652170" y="119138"/>
                </a:lnTo>
                <a:lnTo>
                  <a:pt x="638835" y="108051"/>
                </a:lnTo>
                <a:lnTo>
                  <a:pt x="623684" y="98679"/>
                </a:lnTo>
                <a:lnTo>
                  <a:pt x="623684" y="217462"/>
                </a:lnTo>
                <a:lnTo>
                  <a:pt x="622388" y="235165"/>
                </a:lnTo>
                <a:lnTo>
                  <a:pt x="602805" y="275488"/>
                </a:lnTo>
                <a:lnTo>
                  <a:pt x="562102" y="294728"/>
                </a:lnTo>
                <a:lnTo>
                  <a:pt x="544360" y="296011"/>
                </a:lnTo>
                <a:lnTo>
                  <a:pt x="513016" y="296011"/>
                </a:lnTo>
                <a:lnTo>
                  <a:pt x="513016" y="138137"/>
                </a:lnTo>
                <a:lnTo>
                  <a:pt x="544360" y="138137"/>
                </a:lnTo>
                <a:lnTo>
                  <a:pt x="591324" y="149885"/>
                </a:lnTo>
                <a:lnTo>
                  <a:pt x="618477" y="184073"/>
                </a:lnTo>
                <a:lnTo>
                  <a:pt x="623684" y="217462"/>
                </a:lnTo>
                <a:lnTo>
                  <a:pt x="623684" y="98679"/>
                </a:lnTo>
                <a:lnTo>
                  <a:pt x="606945" y="91224"/>
                </a:lnTo>
                <a:lnTo>
                  <a:pt x="588860" y="85890"/>
                </a:lnTo>
                <a:lnTo>
                  <a:pt x="569417" y="82689"/>
                </a:lnTo>
                <a:lnTo>
                  <a:pt x="548614" y="81622"/>
                </a:lnTo>
                <a:lnTo>
                  <a:pt x="446887" y="81622"/>
                </a:lnTo>
                <a:lnTo>
                  <a:pt x="446887" y="353263"/>
                </a:lnTo>
                <a:lnTo>
                  <a:pt x="548614" y="353263"/>
                </a:lnTo>
                <a:lnTo>
                  <a:pt x="588619" y="349008"/>
                </a:lnTo>
                <a:lnTo>
                  <a:pt x="638721" y="326859"/>
                </a:lnTo>
                <a:lnTo>
                  <a:pt x="668235" y="296011"/>
                </a:lnTo>
                <a:lnTo>
                  <a:pt x="686612" y="255079"/>
                </a:lnTo>
                <a:lnTo>
                  <a:pt x="689902" y="236829"/>
                </a:lnTo>
                <a:lnTo>
                  <a:pt x="691007" y="217462"/>
                </a:lnTo>
                <a:close/>
              </a:path>
              <a:path w="2955925" h="356234">
                <a:moveTo>
                  <a:pt x="971143" y="81622"/>
                </a:moveTo>
                <a:lnTo>
                  <a:pt x="904951" y="81622"/>
                </a:lnTo>
                <a:lnTo>
                  <a:pt x="904951" y="249974"/>
                </a:lnTo>
                <a:lnTo>
                  <a:pt x="794283" y="81622"/>
                </a:lnTo>
                <a:lnTo>
                  <a:pt x="728154" y="81622"/>
                </a:lnTo>
                <a:lnTo>
                  <a:pt x="728154" y="353263"/>
                </a:lnTo>
                <a:lnTo>
                  <a:pt x="794283" y="353263"/>
                </a:lnTo>
                <a:lnTo>
                  <a:pt x="794283" y="185737"/>
                </a:lnTo>
                <a:lnTo>
                  <a:pt x="904951" y="353263"/>
                </a:lnTo>
                <a:lnTo>
                  <a:pt x="971143" y="353263"/>
                </a:lnTo>
                <a:lnTo>
                  <a:pt x="971143" y="81622"/>
                </a:lnTo>
                <a:close/>
              </a:path>
              <a:path w="2955925" h="356234">
                <a:moveTo>
                  <a:pt x="1274457" y="353263"/>
                </a:moveTo>
                <a:lnTo>
                  <a:pt x="1257096" y="305257"/>
                </a:lnTo>
                <a:lnTo>
                  <a:pt x="1238618" y="254215"/>
                </a:lnTo>
                <a:lnTo>
                  <a:pt x="1202626" y="154749"/>
                </a:lnTo>
                <a:lnTo>
                  <a:pt x="1176172" y="81622"/>
                </a:lnTo>
                <a:lnTo>
                  <a:pt x="1171117" y="81622"/>
                </a:lnTo>
                <a:lnTo>
                  <a:pt x="1171117" y="254215"/>
                </a:lnTo>
                <a:lnTo>
                  <a:pt x="1104201" y="254215"/>
                </a:lnTo>
                <a:lnTo>
                  <a:pt x="1137488" y="154749"/>
                </a:lnTo>
                <a:lnTo>
                  <a:pt x="1171117" y="254215"/>
                </a:lnTo>
                <a:lnTo>
                  <a:pt x="1171117" y="81622"/>
                </a:lnTo>
                <a:lnTo>
                  <a:pt x="1099566" y="81622"/>
                </a:lnTo>
                <a:lnTo>
                  <a:pt x="1001306" y="353263"/>
                </a:lnTo>
                <a:lnTo>
                  <a:pt x="1070533" y="353263"/>
                </a:lnTo>
                <a:lnTo>
                  <a:pt x="1086802" y="305257"/>
                </a:lnTo>
                <a:lnTo>
                  <a:pt x="1188186" y="305257"/>
                </a:lnTo>
                <a:lnTo>
                  <a:pt x="1204404" y="353263"/>
                </a:lnTo>
                <a:lnTo>
                  <a:pt x="1274457" y="353263"/>
                </a:lnTo>
                <a:close/>
              </a:path>
              <a:path w="2955925" h="356234">
                <a:moveTo>
                  <a:pt x="1602943" y="279349"/>
                </a:moveTo>
                <a:lnTo>
                  <a:pt x="1602054" y="267881"/>
                </a:lnTo>
                <a:lnTo>
                  <a:pt x="1599374" y="257060"/>
                </a:lnTo>
                <a:lnTo>
                  <a:pt x="1594891" y="246888"/>
                </a:lnTo>
                <a:lnTo>
                  <a:pt x="1590294" y="239903"/>
                </a:lnTo>
                <a:lnTo>
                  <a:pt x="1588630" y="237363"/>
                </a:lnTo>
                <a:lnTo>
                  <a:pt x="1580896" y="229006"/>
                </a:lnTo>
                <a:lnTo>
                  <a:pt x="1572006" y="222313"/>
                </a:lnTo>
                <a:lnTo>
                  <a:pt x="1561947" y="217297"/>
                </a:lnTo>
                <a:lnTo>
                  <a:pt x="1550733" y="213956"/>
                </a:lnTo>
                <a:lnTo>
                  <a:pt x="1560664" y="210261"/>
                </a:lnTo>
                <a:lnTo>
                  <a:pt x="1589684" y="183464"/>
                </a:lnTo>
                <a:lnTo>
                  <a:pt x="1596783" y="152069"/>
                </a:lnTo>
                <a:lnTo>
                  <a:pt x="1595323" y="136664"/>
                </a:lnTo>
                <a:lnTo>
                  <a:pt x="1594675" y="134658"/>
                </a:lnTo>
                <a:lnTo>
                  <a:pt x="1590929" y="122948"/>
                </a:lnTo>
                <a:lnTo>
                  <a:pt x="1560537" y="92290"/>
                </a:lnTo>
                <a:lnTo>
                  <a:pt x="1536014" y="84429"/>
                </a:lnTo>
                <a:lnTo>
                  <a:pt x="1536014" y="260921"/>
                </a:lnTo>
                <a:lnTo>
                  <a:pt x="1536014" y="280009"/>
                </a:lnTo>
                <a:lnTo>
                  <a:pt x="1501216" y="299872"/>
                </a:lnTo>
                <a:lnTo>
                  <a:pt x="1452435" y="299872"/>
                </a:lnTo>
                <a:lnTo>
                  <a:pt x="1452435" y="239903"/>
                </a:lnTo>
                <a:lnTo>
                  <a:pt x="1500441" y="239903"/>
                </a:lnTo>
                <a:lnTo>
                  <a:pt x="1536014" y="260921"/>
                </a:lnTo>
                <a:lnTo>
                  <a:pt x="1536014" y="84429"/>
                </a:lnTo>
                <a:lnTo>
                  <a:pt x="1529435" y="83083"/>
                </a:lnTo>
                <a:lnTo>
                  <a:pt x="1529435" y="154012"/>
                </a:lnTo>
                <a:lnTo>
                  <a:pt x="1529435" y="172580"/>
                </a:lnTo>
                <a:lnTo>
                  <a:pt x="1495793" y="191516"/>
                </a:lnTo>
                <a:lnTo>
                  <a:pt x="1452435" y="191516"/>
                </a:lnTo>
                <a:lnTo>
                  <a:pt x="1452435" y="134658"/>
                </a:lnTo>
                <a:lnTo>
                  <a:pt x="1495793" y="134658"/>
                </a:lnTo>
                <a:lnTo>
                  <a:pt x="1529435" y="154012"/>
                </a:lnTo>
                <a:lnTo>
                  <a:pt x="1529435" y="83083"/>
                </a:lnTo>
                <a:lnTo>
                  <a:pt x="1528127" y="82804"/>
                </a:lnTo>
                <a:lnTo>
                  <a:pt x="1508556" y="81622"/>
                </a:lnTo>
                <a:lnTo>
                  <a:pt x="1386293" y="81622"/>
                </a:lnTo>
                <a:lnTo>
                  <a:pt x="1386293" y="353263"/>
                </a:lnTo>
                <a:lnTo>
                  <a:pt x="1512811" y="353263"/>
                </a:lnTo>
                <a:lnTo>
                  <a:pt x="1550670" y="348284"/>
                </a:lnTo>
                <a:lnTo>
                  <a:pt x="1589582" y="322491"/>
                </a:lnTo>
                <a:lnTo>
                  <a:pt x="1602892" y="280009"/>
                </a:lnTo>
                <a:lnTo>
                  <a:pt x="1602943" y="279349"/>
                </a:lnTo>
                <a:close/>
              </a:path>
              <a:path w="2955925" h="356234">
                <a:moveTo>
                  <a:pt x="1854441" y="353263"/>
                </a:moveTo>
                <a:lnTo>
                  <a:pt x="1794687" y="250710"/>
                </a:lnTo>
                <a:lnTo>
                  <a:pt x="1791779" y="245706"/>
                </a:lnTo>
                <a:lnTo>
                  <a:pt x="1805762" y="240487"/>
                </a:lnTo>
                <a:lnTo>
                  <a:pt x="1817941" y="233718"/>
                </a:lnTo>
                <a:lnTo>
                  <a:pt x="1828292" y="225386"/>
                </a:lnTo>
                <a:lnTo>
                  <a:pt x="1836839" y="215519"/>
                </a:lnTo>
                <a:lnTo>
                  <a:pt x="1843532" y="204520"/>
                </a:lnTo>
                <a:lnTo>
                  <a:pt x="1843773" y="203923"/>
                </a:lnTo>
                <a:lnTo>
                  <a:pt x="1848307" y="192786"/>
                </a:lnTo>
                <a:lnTo>
                  <a:pt x="1851177" y="180327"/>
                </a:lnTo>
                <a:lnTo>
                  <a:pt x="1852142" y="167170"/>
                </a:lnTo>
                <a:lnTo>
                  <a:pt x="1851469" y="156032"/>
                </a:lnTo>
                <a:lnTo>
                  <a:pt x="1834565" y="114376"/>
                </a:lnTo>
                <a:lnTo>
                  <a:pt x="1795132" y="87947"/>
                </a:lnTo>
                <a:lnTo>
                  <a:pt x="1784794" y="85178"/>
                </a:lnTo>
                <a:lnTo>
                  <a:pt x="1784794" y="169849"/>
                </a:lnTo>
                <a:lnTo>
                  <a:pt x="1784223" y="177533"/>
                </a:lnTo>
                <a:lnTo>
                  <a:pt x="1748421" y="203923"/>
                </a:lnTo>
                <a:lnTo>
                  <a:pt x="1707413" y="203923"/>
                </a:lnTo>
                <a:lnTo>
                  <a:pt x="1707413" y="136563"/>
                </a:lnTo>
                <a:lnTo>
                  <a:pt x="1748421" y="136563"/>
                </a:lnTo>
                <a:lnTo>
                  <a:pt x="1782521" y="156032"/>
                </a:lnTo>
                <a:lnTo>
                  <a:pt x="1784794" y="169849"/>
                </a:lnTo>
                <a:lnTo>
                  <a:pt x="1784794" y="85178"/>
                </a:lnTo>
                <a:lnTo>
                  <a:pt x="1782038" y="84429"/>
                </a:lnTo>
                <a:lnTo>
                  <a:pt x="1767751" y="82321"/>
                </a:lnTo>
                <a:lnTo>
                  <a:pt x="1752282" y="81622"/>
                </a:lnTo>
                <a:lnTo>
                  <a:pt x="1641271" y="81622"/>
                </a:lnTo>
                <a:lnTo>
                  <a:pt x="1641271" y="353263"/>
                </a:lnTo>
                <a:lnTo>
                  <a:pt x="1707413" y="353263"/>
                </a:lnTo>
                <a:lnTo>
                  <a:pt x="1707413" y="250710"/>
                </a:lnTo>
                <a:lnTo>
                  <a:pt x="1723288" y="250710"/>
                </a:lnTo>
                <a:lnTo>
                  <a:pt x="1779752" y="353263"/>
                </a:lnTo>
                <a:lnTo>
                  <a:pt x="1854441" y="353263"/>
                </a:lnTo>
                <a:close/>
              </a:path>
              <a:path w="2955925" h="356234">
                <a:moveTo>
                  <a:pt x="2148903" y="353263"/>
                </a:moveTo>
                <a:lnTo>
                  <a:pt x="2131530" y="305257"/>
                </a:lnTo>
                <a:lnTo>
                  <a:pt x="2113064" y="254215"/>
                </a:lnTo>
                <a:lnTo>
                  <a:pt x="2077072" y="154749"/>
                </a:lnTo>
                <a:lnTo>
                  <a:pt x="2050605" y="81622"/>
                </a:lnTo>
                <a:lnTo>
                  <a:pt x="2045576" y="81622"/>
                </a:lnTo>
                <a:lnTo>
                  <a:pt x="2045576" y="254215"/>
                </a:lnTo>
                <a:lnTo>
                  <a:pt x="1978647" y="254215"/>
                </a:lnTo>
                <a:lnTo>
                  <a:pt x="2011934" y="154749"/>
                </a:lnTo>
                <a:lnTo>
                  <a:pt x="2045576" y="254215"/>
                </a:lnTo>
                <a:lnTo>
                  <a:pt x="2045576" y="81622"/>
                </a:lnTo>
                <a:lnTo>
                  <a:pt x="1974011" y="81622"/>
                </a:lnTo>
                <a:lnTo>
                  <a:pt x="1875751" y="353263"/>
                </a:lnTo>
                <a:lnTo>
                  <a:pt x="1944966" y="353263"/>
                </a:lnTo>
                <a:lnTo>
                  <a:pt x="1961248" y="305257"/>
                </a:lnTo>
                <a:lnTo>
                  <a:pt x="2062619" y="305257"/>
                </a:lnTo>
                <a:lnTo>
                  <a:pt x="2078863" y="353263"/>
                </a:lnTo>
                <a:lnTo>
                  <a:pt x="2148903" y="353263"/>
                </a:lnTo>
                <a:close/>
              </a:path>
              <a:path w="2955925" h="356234">
                <a:moveTo>
                  <a:pt x="2421712" y="81622"/>
                </a:moveTo>
                <a:lnTo>
                  <a:pt x="2355519" y="81622"/>
                </a:lnTo>
                <a:lnTo>
                  <a:pt x="2355519" y="249974"/>
                </a:lnTo>
                <a:lnTo>
                  <a:pt x="2244864" y="81622"/>
                </a:lnTo>
                <a:lnTo>
                  <a:pt x="2178723" y="81622"/>
                </a:lnTo>
                <a:lnTo>
                  <a:pt x="2178723" y="353263"/>
                </a:lnTo>
                <a:lnTo>
                  <a:pt x="2244864" y="353263"/>
                </a:lnTo>
                <a:lnTo>
                  <a:pt x="2244864" y="185737"/>
                </a:lnTo>
                <a:lnTo>
                  <a:pt x="2355519" y="353263"/>
                </a:lnTo>
                <a:lnTo>
                  <a:pt x="2421712" y="353263"/>
                </a:lnTo>
                <a:lnTo>
                  <a:pt x="2421712" y="81622"/>
                </a:lnTo>
                <a:close/>
              </a:path>
              <a:path w="2955925" h="356234">
                <a:moveTo>
                  <a:pt x="2589238" y="20408"/>
                </a:moveTo>
                <a:lnTo>
                  <a:pt x="2586494" y="13538"/>
                </a:lnTo>
                <a:lnTo>
                  <a:pt x="2575712" y="2755"/>
                </a:lnTo>
                <a:lnTo>
                  <a:pt x="2568816" y="0"/>
                </a:lnTo>
                <a:lnTo>
                  <a:pt x="2552585" y="0"/>
                </a:lnTo>
                <a:lnTo>
                  <a:pt x="2545867" y="2755"/>
                </a:lnTo>
                <a:lnTo>
                  <a:pt x="2535021" y="13881"/>
                </a:lnTo>
                <a:lnTo>
                  <a:pt x="2532430" y="20408"/>
                </a:lnTo>
                <a:lnTo>
                  <a:pt x="2532329" y="36639"/>
                </a:lnTo>
                <a:lnTo>
                  <a:pt x="2535021" y="43345"/>
                </a:lnTo>
                <a:lnTo>
                  <a:pt x="2545867" y="54165"/>
                </a:lnTo>
                <a:lnTo>
                  <a:pt x="2552585" y="56883"/>
                </a:lnTo>
                <a:lnTo>
                  <a:pt x="2568587" y="56883"/>
                </a:lnTo>
                <a:lnTo>
                  <a:pt x="2575344" y="54165"/>
                </a:lnTo>
                <a:lnTo>
                  <a:pt x="2586418" y="43345"/>
                </a:lnTo>
                <a:lnTo>
                  <a:pt x="2589238" y="36639"/>
                </a:lnTo>
                <a:lnTo>
                  <a:pt x="2589238" y="20408"/>
                </a:lnTo>
                <a:close/>
              </a:path>
              <a:path w="2955925" h="356234">
                <a:moveTo>
                  <a:pt x="2656929" y="81622"/>
                </a:moveTo>
                <a:lnTo>
                  <a:pt x="2465019" y="81622"/>
                </a:lnTo>
                <a:lnTo>
                  <a:pt x="2465019" y="135826"/>
                </a:lnTo>
                <a:lnTo>
                  <a:pt x="2581071" y="135826"/>
                </a:lnTo>
                <a:lnTo>
                  <a:pt x="2465019" y="302958"/>
                </a:lnTo>
                <a:lnTo>
                  <a:pt x="2465019" y="353263"/>
                </a:lnTo>
                <a:lnTo>
                  <a:pt x="2656929" y="353263"/>
                </a:lnTo>
                <a:lnTo>
                  <a:pt x="2656929" y="299097"/>
                </a:lnTo>
                <a:lnTo>
                  <a:pt x="2540063" y="299097"/>
                </a:lnTo>
                <a:lnTo>
                  <a:pt x="2656929" y="131927"/>
                </a:lnTo>
                <a:lnTo>
                  <a:pt x="2656929" y="81622"/>
                </a:lnTo>
                <a:close/>
              </a:path>
              <a:path w="2955925" h="356234">
                <a:moveTo>
                  <a:pt x="2955607" y="353263"/>
                </a:moveTo>
                <a:lnTo>
                  <a:pt x="2938234" y="305257"/>
                </a:lnTo>
                <a:lnTo>
                  <a:pt x="2919768" y="254215"/>
                </a:lnTo>
                <a:lnTo>
                  <a:pt x="2883776" y="154749"/>
                </a:lnTo>
                <a:lnTo>
                  <a:pt x="2857309" y="81622"/>
                </a:lnTo>
                <a:lnTo>
                  <a:pt x="2852280" y="81622"/>
                </a:lnTo>
                <a:lnTo>
                  <a:pt x="2852280" y="254215"/>
                </a:lnTo>
                <a:lnTo>
                  <a:pt x="2785351" y="254215"/>
                </a:lnTo>
                <a:lnTo>
                  <a:pt x="2818638" y="154749"/>
                </a:lnTo>
                <a:lnTo>
                  <a:pt x="2852280" y="254215"/>
                </a:lnTo>
                <a:lnTo>
                  <a:pt x="2852280" y="81622"/>
                </a:lnTo>
                <a:lnTo>
                  <a:pt x="2780715" y="81622"/>
                </a:lnTo>
                <a:lnTo>
                  <a:pt x="2682456" y="353263"/>
                </a:lnTo>
                <a:lnTo>
                  <a:pt x="2751671" y="353263"/>
                </a:lnTo>
                <a:lnTo>
                  <a:pt x="2767952" y="305257"/>
                </a:lnTo>
                <a:lnTo>
                  <a:pt x="2869323" y="305257"/>
                </a:lnTo>
                <a:lnTo>
                  <a:pt x="2885554" y="353263"/>
                </a:lnTo>
                <a:lnTo>
                  <a:pt x="2955607" y="3532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485" y="2694393"/>
            <a:ext cx="286693" cy="16377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0195" y="2675468"/>
            <a:ext cx="359793" cy="18268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90748" y="2725772"/>
            <a:ext cx="220024" cy="13238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31533" y="2726240"/>
            <a:ext cx="128006" cy="13007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79148" y="2671554"/>
            <a:ext cx="343205" cy="246107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2599842" y="2692088"/>
            <a:ext cx="508634" cy="166370"/>
          </a:xfrm>
          <a:custGeom>
            <a:avLst/>
            <a:gdLst/>
            <a:ahLst/>
            <a:cxnLst/>
            <a:rect l="l" t="t" r="r" b="b"/>
            <a:pathLst>
              <a:path w="508635" h="166369">
                <a:moveTo>
                  <a:pt x="123393" y="54432"/>
                </a:moveTo>
                <a:lnTo>
                  <a:pt x="123024" y="48006"/>
                </a:lnTo>
                <a:lnTo>
                  <a:pt x="122974" y="47053"/>
                </a:lnTo>
                <a:lnTo>
                  <a:pt x="121716" y="40093"/>
                </a:lnTo>
                <a:lnTo>
                  <a:pt x="96621" y="9004"/>
                </a:lnTo>
                <a:lnTo>
                  <a:pt x="83248" y="4394"/>
                </a:lnTo>
                <a:lnTo>
                  <a:pt x="83248" y="48006"/>
                </a:lnTo>
                <a:lnTo>
                  <a:pt x="83248" y="60921"/>
                </a:lnTo>
                <a:lnTo>
                  <a:pt x="81407" y="65900"/>
                </a:lnTo>
                <a:lnTo>
                  <a:pt x="74041" y="72986"/>
                </a:lnTo>
                <a:lnTo>
                  <a:pt x="68402" y="74726"/>
                </a:lnTo>
                <a:lnTo>
                  <a:pt x="39420" y="74726"/>
                </a:lnTo>
                <a:lnTo>
                  <a:pt x="39420" y="34150"/>
                </a:lnTo>
                <a:lnTo>
                  <a:pt x="68402" y="34150"/>
                </a:lnTo>
                <a:lnTo>
                  <a:pt x="74041" y="35902"/>
                </a:lnTo>
                <a:lnTo>
                  <a:pt x="77698" y="39446"/>
                </a:lnTo>
                <a:lnTo>
                  <a:pt x="81407" y="42976"/>
                </a:lnTo>
                <a:lnTo>
                  <a:pt x="83248" y="48006"/>
                </a:lnTo>
                <a:lnTo>
                  <a:pt x="83248" y="4394"/>
                </a:lnTo>
                <a:lnTo>
                  <a:pt x="81762" y="3987"/>
                </a:lnTo>
                <a:lnTo>
                  <a:pt x="73202" y="2730"/>
                </a:lnTo>
                <a:lnTo>
                  <a:pt x="63893" y="2311"/>
                </a:lnTo>
                <a:lnTo>
                  <a:pt x="0" y="2311"/>
                </a:lnTo>
                <a:lnTo>
                  <a:pt x="0" y="164249"/>
                </a:lnTo>
                <a:lnTo>
                  <a:pt x="39420" y="164249"/>
                </a:lnTo>
                <a:lnTo>
                  <a:pt x="39420" y="106095"/>
                </a:lnTo>
                <a:lnTo>
                  <a:pt x="63893" y="106095"/>
                </a:lnTo>
                <a:lnTo>
                  <a:pt x="103352" y="95123"/>
                </a:lnTo>
                <a:lnTo>
                  <a:pt x="119481" y="74726"/>
                </a:lnTo>
                <a:lnTo>
                  <a:pt x="119748" y="74168"/>
                </a:lnTo>
                <a:lnTo>
                  <a:pt x="121767" y="67894"/>
                </a:lnTo>
                <a:lnTo>
                  <a:pt x="122986" y="61315"/>
                </a:lnTo>
                <a:lnTo>
                  <a:pt x="123393" y="54432"/>
                </a:lnTo>
                <a:close/>
              </a:path>
              <a:path w="508635" h="166369">
                <a:moveTo>
                  <a:pt x="261543" y="106362"/>
                </a:moveTo>
                <a:lnTo>
                  <a:pt x="232194" y="75742"/>
                </a:lnTo>
                <a:lnTo>
                  <a:pt x="201536" y="64668"/>
                </a:lnTo>
                <a:lnTo>
                  <a:pt x="193802" y="61506"/>
                </a:lnTo>
                <a:lnTo>
                  <a:pt x="183959" y="55676"/>
                </a:lnTo>
                <a:lnTo>
                  <a:pt x="181533" y="51587"/>
                </a:lnTo>
                <a:lnTo>
                  <a:pt x="181533" y="41605"/>
                </a:lnTo>
                <a:lnTo>
                  <a:pt x="182994" y="37947"/>
                </a:lnTo>
                <a:lnTo>
                  <a:pt x="188823" y="32880"/>
                </a:lnTo>
                <a:lnTo>
                  <a:pt x="192671" y="31597"/>
                </a:lnTo>
                <a:lnTo>
                  <a:pt x="202984" y="31597"/>
                </a:lnTo>
                <a:lnTo>
                  <a:pt x="207492" y="33121"/>
                </a:lnTo>
                <a:lnTo>
                  <a:pt x="214566" y="39090"/>
                </a:lnTo>
                <a:lnTo>
                  <a:pt x="216484" y="43230"/>
                </a:lnTo>
                <a:lnTo>
                  <a:pt x="216827" y="48437"/>
                </a:lnTo>
                <a:lnTo>
                  <a:pt x="259499" y="48437"/>
                </a:lnTo>
                <a:lnTo>
                  <a:pt x="241935" y="12801"/>
                </a:lnTo>
                <a:lnTo>
                  <a:pt x="198805" y="0"/>
                </a:lnTo>
                <a:lnTo>
                  <a:pt x="186283" y="800"/>
                </a:lnTo>
                <a:lnTo>
                  <a:pt x="148971" y="19824"/>
                </a:lnTo>
                <a:lnTo>
                  <a:pt x="139763" y="48221"/>
                </a:lnTo>
                <a:lnTo>
                  <a:pt x="140220" y="55473"/>
                </a:lnTo>
                <a:lnTo>
                  <a:pt x="169291" y="89623"/>
                </a:lnTo>
                <a:lnTo>
                  <a:pt x="196850" y="99034"/>
                </a:lnTo>
                <a:lnTo>
                  <a:pt x="202387" y="100939"/>
                </a:lnTo>
                <a:lnTo>
                  <a:pt x="210223" y="104355"/>
                </a:lnTo>
                <a:lnTo>
                  <a:pt x="213550" y="106489"/>
                </a:lnTo>
                <a:lnTo>
                  <a:pt x="218922" y="111734"/>
                </a:lnTo>
                <a:lnTo>
                  <a:pt x="220294" y="115062"/>
                </a:lnTo>
                <a:lnTo>
                  <a:pt x="220294" y="123786"/>
                </a:lnTo>
                <a:lnTo>
                  <a:pt x="218567" y="127546"/>
                </a:lnTo>
                <a:lnTo>
                  <a:pt x="211797" y="132918"/>
                </a:lnTo>
                <a:lnTo>
                  <a:pt x="207200" y="134239"/>
                </a:lnTo>
                <a:lnTo>
                  <a:pt x="195643" y="134239"/>
                </a:lnTo>
                <a:lnTo>
                  <a:pt x="191046" y="132702"/>
                </a:lnTo>
                <a:lnTo>
                  <a:pt x="183959" y="126390"/>
                </a:lnTo>
                <a:lnTo>
                  <a:pt x="181927" y="121793"/>
                </a:lnTo>
                <a:lnTo>
                  <a:pt x="181279" y="115824"/>
                </a:lnTo>
                <a:lnTo>
                  <a:pt x="139293" y="115824"/>
                </a:lnTo>
                <a:lnTo>
                  <a:pt x="158013" y="152933"/>
                </a:lnTo>
                <a:lnTo>
                  <a:pt x="202514" y="165862"/>
                </a:lnTo>
                <a:lnTo>
                  <a:pt x="211315" y="165442"/>
                </a:lnTo>
                <a:lnTo>
                  <a:pt x="250596" y="146545"/>
                </a:lnTo>
                <a:lnTo>
                  <a:pt x="261543" y="116039"/>
                </a:lnTo>
                <a:lnTo>
                  <a:pt x="261543" y="106362"/>
                </a:lnTo>
                <a:close/>
              </a:path>
              <a:path w="508635" h="166369">
                <a:moveTo>
                  <a:pt x="508596" y="2311"/>
                </a:moveTo>
                <a:lnTo>
                  <a:pt x="466140" y="2311"/>
                </a:lnTo>
                <a:lnTo>
                  <a:pt x="442607" y="120167"/>
                </a:lnTo>
                <a:lnTo>
                  <a:pt x="414959" y="2311"/>
                </a:lnTo>
                <a:lnTo>
                  <a:pt x="371602" y="2311"/>
                </a:lnTo>
                <a:lnTo>
                  <a:pt x="342747" y="120167"/>
                </a:lnTo>
                <a:lnTo>
                  <a:pt x="319468" y="2311"/>
                </a:lnTo>
                <a:lnTo>
                  <a:pt x="277228" y="2311"/>
                </a:lnTo>
                <a:lnTo>
                  <a:pt x="318312" y="164249"/>
                </a:lnTo>
                <a:lnTo>
                  <a:pt x="366052" y="164249"/>
                </a:lnTo>
                <a:lnTo>
                  <a:pt x="392785" y="57683"/>
                </a:lnTo>
                <a:lnTo>
                  <a:pt x="418655" y="164249"/>
                </a:lnTo>
                <a:lnTo>
                  <a:pt x="466394" y="164249"/>
                </a:lnTo>
                <a:lnTo>
                  <a:pt x="508596" y="23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28302" y="2694393"/>
            <a:ext cx="325660" cy="161932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14824" y="2684246"/>
            <a:ext cx="398366" cy="171393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934424" y="2684462"/>
            <a:ext cx="120624" cy="17280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04458" y="1278045"/>
            <a:ext cx="2988820" cy="119856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55932" y="9281718"/>
            <a:ext cx="1400166" cy="66802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50461" y="10218648"/>
            <a:ext cx="199501" cy="247793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5032730" y="10214933"/>
            <a:ext cx="723265" cy="256540"/>
          </a:xfrm>
          <a:custGeom>
            <a:avLst/>
            <a:gdLst/>
            <a:ahLst/>
            <a:cxnLst/>
            <a:rect l="l" t="t" r="r" b="b"/>
            <a:pathLst>
              <a:path w="723264" h="256540">
                <a:moveTo>
                  <a:pt x="203962" y="176593"/>
                </a:moveTo>
                <a:lnTo>
                  <a:pt x="193408" y="139534"/>
                </a:lnTo>
                <a:lnTo>
                  <a:pt x="159067" y="113157"/>
                </a:lnTo>
                <a:lnTo>
                  <a:pt x="91363" y="93522"/>
                </a:lnTo>
                <a:lnTo>
                  <a:pt x="84455" y="91300"/>
                </a:lnTo>
                <a:lnTo>
                  <a:pt x="78206" y="88900"/>
                </a:lnTo>
                <a:lnTo>
                  <a:pt x="72605" y="86321"/>
                </a:lnTo>
                <a:lnTo>
                  <a:pt x="65570" y="82715"/>
                </a:lnTo>
                <a:lnTo>
                  <a:pt x="62052" y="77736"/>
                </a:lnTo>
                <a:lnTo>
                  <a:pt x="62052" y="63881"/>
                </a:lnTo>
                <a:lnTo>
                  <a:pt x="97345" y="46431"/>
                </a:lnTo>
                <a:lnTo>
                  <a:pt x="106819" y="46837"/>
                </a:lnTo>
                <a:lnTo>
                  <a:pt x="144475" y="56667"/>
                </a:lnTo>
                <a:lnTo>
                  <a:pt x="169418" y="73558"/>
                </a:lnTo>
                <a:lnTo>
                  <a:pt x="198767" y="34823"/>
                </a:lnTo>
                <a:lnTo>
                  <a:pt x="178650" y="19583"/>
                </a:lnTo>
                <a:lnTo>
                  <a:pt x="155854" y="8699"/>
                </a:lnTo>
                <a:lnTo>
                  <a:pt x="130352" y="2171"/>
                </a:lnTo>
                <a:lnTo>
                  <a:pt x="102158" y="0"/>
                </a:lnTo>
                <a:lnTo>
                  <a:pt x="91478" y="368"/>
                </a:lnTo>
                <a:lnTo>
                  <a:pt x="54305" y="9169"/>
                </a:lnTo>
                <a:lnTo>
                  <a:pt x="22301" y="33426"/>
                </a:lnTo>
                <a:lnTo>
                  <a:pt x="7810" y="75285"/>
                </a:lnTo>
                <a:lnTo>
                  <a:pt x="8470" y="86372"/>
                </a:lnTo>
                <a:lnTo>
                  <a:pt x="30289" y="125031"/>
                </a:lnTo>
                <a:lnTo>
                  <a:pt x="70027" y="144780"/>
                </a:lnTo>
                <a:lnTo>
                  <a:pt x="88252" y="149440"/>
                </a:lnTo>
                <a:lnTo>
                  <a:pt x="121069" y="157911"/>
                </a:lnTo>
                <a:lnTo>
                  <a:pt x="150456" y="174929"/>
                </a:lnTo>
                <a:lnTo>
                  <a:pt x="150456" y="189255"/>
                </a:lnTo>
                <a:lnTo>
                  <a:pt x="117627" y="209003"/>
                </a:lnTo>
                <a:lnTo>
                  <a:pt x="107378" y="209524"/>
                </a:lnTo>
                <a:lnTo>
                  <a:pt x="94894" y="208902"/>
                </a:lnTo>
                <a:lnTo>
                  <a:pt x="52082" y="194525"/>
                </a:lnTo>
                <a:lnTo>
                  <a:pt x="28600" y="176110"/>
                </a:lnTo>
                <a:lnTo>
                  <a:pt x="0" y="216268"/>
                </a:lnTo>
                <a:lnTo>
                  <a:pt x="30797" y="239229"/>
                </a:lnTo>
                <a:lnTo>
                  <a:pt x="71335" y="253250"/>
                </a:lnTo>
                <a:lnTo>
                  <a:pt x="104775" y="255955"/>
                </a:lnTo>
                <a:lnTo>
                  <a:pt x="116840" y="255574"/>
                </a:lnTo>
                <a:lnTo>
                  <a:pt x="157391" y="246519"/>
                </a:lnTo>
                <a:lnTo>
                  <a:pt x="190169" y="221615"/>
                </a:lnTo>
                <a:lnTo>
                  <a:pt x="203581" y="184975"/>
                </a:lnTo>
                <a:lnTo>
                  <a:pt x="203962" y="176593"/>
                </a:lnTo>
                <a:close/>
              </a:path>
              <a:path w="723264" h="256540">
                <a:moveTo>
                  <a:pt x="722947" y="3721"/>
                </a:moveTo>
                <a:lnTo>
                  <a:pt x="663524" y="3721"/>
                </a:lnTo>
                <a:lnTo>
                  <a:pt x="620420" y="182791"/>
                </a:lnTo>
                <a:lnTo>
                  <a:pt x="573620" y="3721"/>
                </a:lnTo>
                <a:lnTo>
                  <a:pt x="532371" y="3721"/>
                </a:lnTo>
                <a:lnTo>
                  <a:pt x="485203" y="182791"/>
                </a:lnTo>
                <a:lnTo>
                  <a:pt x="441731" y="3721"/>
                </a:lnTo>
                <a:lnTo>
                  <a:pt x="382663" y="3721"/>
                </a:lnTo>
                <a:lnTo>
                  <a:pt x="453618" y="251510"/>
                </a:lnTo>
                <a:lnTo>
                  <a:pt x="509714" y="251510"/>
                </a:lnTo>
                <a:lnTo>
                  <a:pt x="552805" y="81356"/>
                </a:lnTo>
                <a:lnTo>
                  <a:pt x="596277" y="251510"/>
                </a:lnTo>
                <a:lnTo>
                  <a:pt x="652386" y="251510"/>
                </a:lnTo>
                <a:lnTo>
                  <a:pt x="722947" y="37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bg object 3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947788" y="10218648"/>
            <a:ext cx="221794" cy="247793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6359416" y="10218648"/>
            <a:ext cx="257810" cy="248285"/>
          </a:xfrm>
          <a:custGeom>
            <a:avLst/>
            <a:gdLst/>
            <a:ahLst/>
            <a:cxnLst/>
            <a:rect l="l" t="t" r="r" b="b"/>
            <a:pathLst>
              <a:path w="257809" h="248284">
                <a:moveTo>
                  <a:pt x="161984" y="0"/>
                </a:moveTo>
                <a:lnTo>
                  <a:pt x="95860" y="0"/>
                </a:lnTo>
                <a:lnTo>
                  <a:pt x="0" y="247793"/>
                </a:lnTo>
                <a:lnTo>
                  <a:pt x="60186" y="247793"/>
                </a:lnTo>
                <a:lnTo>
                  <a:pt x="75798" y="205794"/>
                </a:lnTo>
                <a:lnTo>
                  <a:pt x="241276" y="205794"/>
                </a:lnTo>
                <a:lnTo>
                  <a:pt x="223383" y="159356"/>
                </a:lnTo>
                <a:lnTo>
                  <a:pt x="90279" y="159356"/>
                </a:lnTo>
                <a:lnTo>
                  <a:pt x="128917" y="52752"/>
                </a:lnTo>
                <a:lnTo>
                  <a:pt x="182309" y="52752"/>
                </a:lnTo>
                <a:lnTo>
                  <a:pt x="161984" y="0"/>
                </a:lnTo>
                <a:close/>
              </a:path>
              <a:path w="257809" h="248284">
                <a:moveTo>
                  <a:pt x="241276" y="205794"/>
                </a:moveTo>
                <a:lnTo>
                  <a:pt x="182046" y="205794"/>
                </a:lnTo>
                <a:lnTo>
                  <a:pt x="197281" y="247793"/>
                </a:lnTo>
                <a:lnTo>
                  <a:pt x="257458" y="247793"/>
                </a:lnTo>
                <a:lnTo>
                  <a:pt x="241276" y="205794"/>
                </a:lnTo>
                <a:close/>
              </a:path>
              <a:path w="257809" h="248284">
                <a:moveTo>
                  <a:pt x="182309" y="52752"/>
                </a:moveTo>
                <a:lnTo>
                  <a:pt x="128917" y="52752"/>
                </a:lnTo>
                <a:lnTo>
                  <a:pt x="167565" y="159356"/>
                </a:lnTo>
                <a:lnTo>
                  <a:pt x="223383" y="159356"/>
                </a:lnTo>
                <a:lnTo>
                  <a:pt x="182309" y="52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7492079" y="9293385"/>
            <a:ext cx="0" cy="1165860"/>
          </a:xfrm>
          <a:custGeom>
            <a:avLst/>
            <a:gdLst/>
            <a:ahLst/>
            <a:cxnLst/>
            <a:rect l="l" t="t" r="r" b="b"/>
            <a:pathLst>
              <a:path h="1165859">
                <a:moveTo>
                  <a:pt x="0" y="0"/>
                </a:moveTo>
                <a:lnTo>
                  <a:pt x="0" y="1165713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00" b="1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413508" y="1105930"/>
            <a:ext cx="16690975" cy="10795"/>
          </a:xfrm>
          <a:custGeom>
            <a:avLst/>
            <a:gdLst/>
            <a:ahLst/>
            <a:cxnLst/>
            <a:rect l="l" t="t" r="r" b="b"/>
            <a:pathLst>
              <a:path w="16690975" h="10794">
                <a:moveTo>
                  <a:pt x="16690591" y="0"/>
                </a:moveTo>
                <a:lnTo>
                  <a:pt x="0" y="0"/>
                </a:lnTo>
                <a:lnTo>
                  <a:pt x="0" y="10470"/>
                </a:lnTo>
                <a:lnTo>
                  <a:pt x="16690591" y="10470"/>
                </a:lnTo>
                <a:lnTo>
                  <a:pt x="16690591" y="0"/>
                </a:lnTo>
                <a:close/>
              </a:path>
            </a:pathLst>
          </a:custGeom>
          <a:solidFill>
            <a:srgbClr val="FF74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8161753" y="1035252"/>
            <a:ext cx="1104900" cy="152400"/>
          </a:xfrm>
          <a:custGeom>
            <a:avLst/>
            <a:gdLst/>
            <a:ahLst/>
            <a:cxnLst/>
            <a:rect l="l" t="t" r="r" b="b"/>
            <a:pathLst>
              <a:path w="1104900" h="152400">
                <a:moveTo>
                  <a:pt x="1104678" y="0"/>
                </a:moveTo>
                <a:lnTo>
                  <a:pt x="0" y="0"/>
                </a:lnTo>
                <a:lnTo>
                  <a:pt x="0" y="151827"/>
                </a:lnTo>
                <a:lnTo>
                  <a:pt x="999938" y="151827"/>
                </a:lnTo>
                <a:lnTo>
                  <a:pt x="1104678" y="0"/>
                </a:lnTo>
                <a:close/>
              </a:path>
            </a:pathLst>
          </a:custGeom>
          <a:solidFill>
            <a:srgbClr val="FF740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7670" y="873053"/>
            <a:ext cx="835262" cy="40239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07267" y="998231"/>
            <a:ext cx="119012" cy="14781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263584" y="998231"/>
            <a:ext cx="202999" cy="14781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35314" y="996013"/>
            <a:ext cx="121671" cy="15268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81180" y="998231"/>
            <a:ext cx="132310" cy="14781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26736" y="998231"/>
            <a:ext cx="153586" cy="14781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4969" y="1705690"/>
            <a:ext cx="16465649" cy="2162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900" b="1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17356" y="4622867"/>
            <a:ext cx="9056369" cy="4333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0" i="0">
                <a:solidFill>
                  <a:schemeClr val="tx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12.png"/><Relationship Id="rId12" Type="http://schemas.openxmlformats.org/officeDocument/2006/relationships/image" Target="../media/image2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2.png"/><Relationship Id="rId5" Type="http://schemas.openxmlformats.org/officeDocument/2006/relationships/image" Target="../media/image10.png"/><Relationship Id="rId15" Type="http://schemas.openxmlformats.org/officeDocument/2006/relationships/hyperlink" Target="http://www.pswna.pl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21.png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wna.pl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37666" y="837685"/>
              <a:ext cx="2955925" cy="356235"/>
            </a:xfrm>
            <a:custGeom>
              <a:avLst/>
              <a:gdLst/>
              <a:ahLst/>
              <a:cxnLst/>
              <a:rect l="l" t="t" r="r" b="b"/>
              <a:pathLst>
                <a:path w="2955925" h="356234">
                  <a:moveTo>
                    <a:pt x="184188" y="81622"/>
                  </a:moveTo>
                  <a:lnTo>
                    <a:pt x="117995" y="81622"/>
                  </a:lnTo>
                  <a:lnTo>
                    <a:pt x="117995" y="276390"/>
                  </a:lnTo>
                  <a:lnTo>
                    <a:pt x="115824" y="283883"/>
                  </a:lnTo>
                  <a:lnTo>
                    <a:pt x="107035" y="294182"/>
                  </a:lnTo>
                  <a:lnTo>
                    <a:pt x="100838" y="296748"/>
                  </a:lnTo>
                  <a:lnTo>
                    <a:pt x="84086" y="296748"/>
                  </a:lnTo>
                  <a:lnTo>
                    <a:pt x="65747" y="262343"/>
                  </a:lnTo>
                  <a:lnTo>
                    <a:pt x="0" y="262343"/>
                  </a:lnTo>
                  <a:lnTo>
                    <a:pt x="6477" y="302094"/>
                  </a:lnTo>
                  <a:lnTo>
                    <a:pt x="39941" y="342265"/>
                  </a:lnTo>
                  <a:lnTo>
                    <a:pt x="94780" y="355955"/>
                  </a:lnTo>
                  <a:lnTo>
                    <a:pt x="114249" y="354507"/>
                  </a:lnTo>
                  <a:lnTo>
                    <a:pt x="159981" y="332740"/>
                  </a:lnTo>
                  <a:lnTo>
                    <a:pt x="182664" y="286842"/>
                  </a:lnTo>
                  <a:lnTo>
                    <a:pt x="184188" y="266598"/>
                  </a:lnTo>
                  <a:lnTo>
                    <a:pt x="184188" y="81622"/>
                  </a:lnTo>
                  <a:close/>
                </a:path>
                <a:path w="2955925" h="356234">
                  <a:moveTo>
                    <a:pt x="403910" y="81318"/>
                  </a:moveTo>
                  <a:lnTo>
                    <a:pt x="237566" y="81318"/>
                  </a:lnTo>
                  <a:lnTo>
                    <a:pt x="237566" y="134658"/>
                  </a:lnTo>
                  <a:lnTo>
                    <a:pt x="237566" y="189268"/>
                  </a:lnTo>
                  <a:lnTo>
                    <a:pt x="237566" y="240068"/>
                  </a:lnTo>
                  <a:lnTo>
                    <a:pt x="237566" y="299758"/>
                  </a:lnTo>
                  <a:lnTo>
                    <a:pt x="237566" y="353098"/>
                  </a:lnTo>
                  <a:lnTo>
                    <a:pt x="403910" y="353098"/>
                  </a:lnTo>
                  <a:lnTo>
                    <a:pt x="403910" y="299758"/>
                  </a:lnTo>
                  <a:lnTo>
                    <a:pt x="303707" y="299758"/>
                  </a:lnTo>
                  <a:lnTo>
                    <a:pt x="303707" y="240068"/>
                  </a:lnTo>
                  <a:lnTo>
                    <a:pt x="392328" y="240068"/>
                  </a:lnTo>
                  <a:lnTo>
                    <a:pt x="392328" y="189268"/>
                  </a:lnTo>
                  <a:lnTo>
                    <a:pt x="303707" y="189268"/>
                  </a:lnTo>
                  <a:lnTo>
                    <a:pt x="303707" y="134658"/>
                  </a:lnTo>
                  <a:lnTo>
                    <a:pt x="403910" y="134658"/>
                  </a:lnTo>
                  <a:lnTo>
                    <a:pt x="403910" y="81318"/>
                  </a:lnTo>
                  <a:close/>
                </a:path>
                <a:path w="2955925" h="356234">
                  <a:moveTo>
                    <a:pt x="691007" y="217462"/>
                  </a:moveTo>
                  <a:lnTo>
                    <a:pt x="690003" y="199732"/>
                  </a:lnTo>
                  <a:lnTo>
                    <a:pt x="689902" y="197929"/>
                  </a:lnTo>
                  <a:lnTo>
                    <a:pt x="686612" y="179578"/>
                  </a:lnTo>
                  <a:lnTo>
                    <a:pt x="681113" y="162420"/>
                  </a:lnTo>
                  <a:lnTo>
                    <a:pt x="673404" y="146431"/>
                  </a:lnTo>
                  <a:lnTo>
                    <a:pt x="667842" y="138137"/>
                  </a:lnTo>
                  <a:lnTo>
                    <a:pt x="663689" y="131927"/>
                  </a:lnTo>
                  <a:lnTo>
                    <a:pt x="652170" y="119138"/>
                  </a:lnTo>
                  <a:lnTo>
                    <a:pt x="638848" y="108051"/>
                  </a:lnTo>
                  <a:lnTo>
                    <a:pt x="623684" y="98679"/>
                  </a:lnTo>
                  <a:lnTo>
                    <a:pt x="623684" y="217462"/>
                  </a:lnTo>
                  <a:lnTo>
                    <a:pt x="622388" y="235165"/>
                  </a:lnTo>
                  <a:lnTo>
                    <a:pt x="602805" y="275488"/>
                  </a:lnTo>
                  <a:lnTo>
                    <a:pt x="562102" y="294728"/>
                  </a:lnTo>
                  <a:lnTo>
                    <a:pt x="544360" y="296011"/>
                  </a:lnTo>
                  <a:lnTo>
                    <a:pt x="513016" y="296011"/>
                  </a:lnTo>
                  <a:lnTo>
                    <a:pt x="513016" y="138137"/>
                  </a:lnTo>
                  <a:lnTo>
                    <a:pt x="544360" y="138137"/>
                  </a:lnTo>
                  <a:lnTo>
                    <a:pt x="591324" y="149885"/>
                  </a:lnTo>
                  <a:lnTo>
                    <a:pt x="618477" y="184073"/>
                  </a:lnTo>
                  <a:lnTo>
                    <a:pt x="623684" y="217462"/>
                  </a:lnTo>
                  <a:lnTo>
                    <a:pt x="623684" y="98679"/>
                  </a:lnTo>
                  <a:lnTo>
                    <a:pt x="606945" y="91224"/>
                  </a:lnTo>
                  <a:lnTo>
                    <a:pt x="588860" y="85890"/>
                  </a:lnTo>
                  <a:lnTo>
                    <a:pt x="569417" y="82689"/>
                  </a:lnTo>
                  <a:lnTo>
                    <a:pt x="548614" y="81622"/>
                  </a:lnTo>
                  <a:lnTo>
                    <a:pt x="446887" y="81622"/>
                  </a:lnTo>
                  <a:lnTo>
                    <a:pt x="446887" y="353263"/>
                  </a:lnTo>
                  <a:lnTo>
                    <a:pt x="548614" y="353263"/>
                  </a:lnTo>
                  <a:lnTo>
                    <a:pt x="588632" y="349008"/>
                  </a:lnTo>
                  <a:lnTo>
                    <a:pt x="638721" y="326859"/>
                  </a:lnTo>
                  <a:lnTo>
                    <a:pt x="668235" y="296011"/>
                  </a:lnTo>
                  <a:lnTo>
                    <a:pt x="686612" y="255079"/>
                  </a:lnTo>
                  <a:lnTo>
                    <a:pt x="689902" y="236829"/>
                  </a:lnTo>
                  <a:lnTo>
                    <a:pt x="691007" y="217462"/>
                  </a:lnTo>
                  <a:close/>
                </a:path>
                <a:path w="2955925" h="356234">
                  <a:moveTo>
                    <a:pt x="971143" y="81622"/>
                  </a:moveTo>
                  <a:lnTo>
                    <a:pt x="904951" y="81622"/>
                  </a:lnTo>
                  <a:lnTo>
                    <a:pt x="904951" y="249974"/>
                  </a:lnTo>
                  <a:lnTo>
                    <a:pt x="794283" y="81622"/>
                  </a:lnTo>
                  <a:lnTo>
                    <a:pt x="728154" y="81622"/>
                  </a:lnTo>
                  <a:lnTo>
                    <a:pt x="728154" y="353263"/>
                  </a:lnTo>
                  <a:lnTo>
                    <a:pt x="794283" y="353263"/>
                  </a:lnTo>
                  <a:lnTo>
                    <a:pt x="794283" y="185737"/>
                  </a:lnTo>
                  <a:lnTo>
                    <a:pt x="904951" y="353263"/>
                  </a:lnTo>
                  <a:lnTo>
                    <a:pt x="971143" y="353263"/>
                  </a:lnTo>
                  <a:lnTo>
                    <a:pt x="971143" y="81622"/>
                  </a:lnTo>
                  <a:close/>
                </a:path>
                <a:path w="2955925" h="356234">
                  <a:moveTo>
                    <a:pt x="1274457" y="353263"/>
                  </a:moveTo>
                  <a:lnTo>
                    <a:pt x="1257096" y="305257"/>
                  </a:lnTo>
                  <a:lnTo>
                    <a:pt x="1238618" y="254215"/>
                  </a:lnTo>
                  <a:lnTo>
                    <a:pt x="1202626" y="154749"/>
                  </a:lnTo>
                  <a:lnTo>
                    <a:pt x="1176172" y="81622"/>
                  </a:lnTo>
                  <a:lnTo>
                    <a:pt x="1171117" y="81622"/>
                  </a:lnTo>
                  <a:lnTo>
                    <a:pt x="1171117" y="254215"/>
                  </a:lnTo>
                  <a:lnTo>
                    <a:pt x="1104201" y="254215"/>
                  </a:lnTo>
                  <a:lnTo>
                    <a:pt x="1137488" y="154749"/>
                  </a:lnTo>
                  <a:lnTo>
                    <a:pt x="1171117" y="254215"/>
                  </a:lnTo>
                  <a:lnTo>
                    <a:pt x="1171117" y="81622"/>
                  </a:lnTo>
                  <a:lnTo>
                    <a:pt x="1099566" y="81622"/>
                  </a:lnTo>
                  <a:lnTo>
                    <a:pt x="1001306" y="353263"/>
                  </a:lnTo>
                  <a:lnTo>
                    <a:pt x="1070533" y="353263"/>
                  </a:lnTo>
                  <a:lnTo>
                    <a:pt x="1086802" y="305257"/>
                  </a:lnTo>
                  <a:lnTo>
                    <a:pt x="1188186" y="305257"/>
                  </a:lnTo>
                  <a:lnTo>
                    <a:pt x="1204404" y="353263"/>
                  </a:lnTo>
                  <a:lnTo>
                    <a:pt x="1274457" y="353263"/>
                  </a:lnTo>
                  <a:close/>
                </a:path>
                <a:path w="2955925" h="356234">
                  <a:moveTo>
                    <a:pt x="1602943" y="279349"/>
                  </a:moveTo>
                  <a:lnTo>
                    <a:pt x="1602054" y="267881"/>
                  </a:lnTo>
                  <a:lnTo>
                    <a:pt x="1599374" y="257060"/>
                  </a:lnTo>
                  <a:lnTo>
                    <a:pt x="1594891" y="246888"/>
                  </a:lnTo>
                  <a:lnTo>
                    <a:pt x="1590294" y="239903"/>
                  </a:lnTo>
                  <a:lnTo>
                    <a:pt x="1588630" y="237363"/>
                  </a:lnTo>
                  <a:lnTo>
                    <a:pt x="1580896" y="229006"/>
                  </a:lnTo>
                  <a:lnTo>
                    <a:pt x="1572006" y="222313"/>
                  </a:lnTo>
                  <a:lnTo>
                    <a:pt x="1561947" y="217297"/>
                  </a:lnTo>
                  <a:lnTo>
                    <a:pt x="1550733" y="213956"/>
                  </a:lnTo>
                  <a:lnTo>
                    <a:pt x="1560664" y="210261"/>
                  </a:lnTo>
                  <a:lnTo>
                    <a:pt x="1589684" y="183464"/>
                  </a:lnTo>
                  <a:lnTo>
                    <a:pt x="1596783" y="152069"/>
                  </a:lnTo>
                  <a:lnTo>
                    <a:pt x="1595323" y="136664"/>
                  </a:lnTo>
                  <a:lnTo>
                    <a:pt x="1594675" y="134658"/>
                  </a:lnTo>
                  <a:lnTo>
                    <a:pt x="1590929" y="122948"/>
                  </a:lnTo>
                  <a:lnTo>
                    <a:pt x="1560537" y="92290"/>
                  </a:lnTo>
                  <a:lnTo>
                    <a:pt x="1536014" y="84429"/>
                  </a:lnTo>
                  <a:lnTo>
                    <a:pt x="1536014" y="260921"/>
                  </a:lnTo>
                  <a:lnTo>
                    <a:pt x="1536014" y="280009"/>
                  </a:lnTo>
                  <a:lnTo>
                    <a:pt x="1501216" y="299872"/>
                  </a:lnTo>
                  <a:lnTo>
                    <a:pt x="1452435" y="299872"/>
                  </a:lnTo>
                  <a:lnTo>
                    <a:pt x="1452435" y="239903"/>
                  </a:lnTo>
                  <a:lnTo>
                    <a:pt x="1500441" y="239903"/>
                  </a:lnTo>
                  <a:lnTo>
                    <a:pt x="1536014" y="260921"/>
                  </a:lnTo>
                  <a:lnTo>
                    <a:pt x="1536014" y="84429"/>
                  </a:lnTo>
                  <a:lnTo>
                    <a:pt x="1529435" y="83083"/>
                  </a:lnTo>
                  <a:lnTo>
                    <a:pt x="1529435" y="154012"/>
                  </a:lnTo>
                  <a:lnTo>
                    <a:pt x="1529435" y="172580"/>
                  </a:lnTo>
                  <a:lnTo>
                    <a:pt x="1495793" y="191516"/>
                  </a:lnTo>
                  <a:lnTo>
                    <a:pt x="1452435" y="191516"/>
                  </a:lnTo>
                  <a:lnTo>
                    <a:pt x="1452435" y="134658"/>
                  </a:lnTo>
                  <a:lnTo>
                    <a:pt x="1495793" y="134658"/>
                  </a:lnTo>
                  <a:lnTo>
                    <a:pt x="1529435" y="154012"/>
                  </a:lnTo>
                  <a:lnTo>
                    <a:pt x="1529435" y="83083"/>
                  </a:lnTo>
                  <a:lnTo>
                    <a:pt x="1528127" y="82804"/>
                  </a:lnTo>
                  <a:lnTo>
                    <a:pt x="1508556" y="81622"/>
                  </a:lnTo>
                  <a:lnTo>
                    <a:pt x="1386293" y="81622"/>
                  </a:lnTo>
                  <a:lnTo>
                    <a:pt x="1386293" y="353263"/>
                  </a:lnTo>
                  <a:lnTo>
                    <a:pt x="1512811" y="353263"/>
                  </a:lnTo>
                  <a:lnTo>
                    <a:pt x="1550670" y="348284"/>
                  </a:lnTo>
                  <a:lnTo>
                    <a:pt x="1589582" y="322491"/>
                  </a:lnTo>
                  <a:lnTo>
                    <a:pt x="1602892" y="280009"/>
                  </a:lnTo>
                  <a:lnTo>
                    <a:pt x="1602943" y="279349"/>
                  </a:lnTo>
                  <a:close/>
                </a:path>
                <a:path w="2955925" h="356234">
                  <a:moveTo>
                    <a:pt x="1854441" y="353263"/>
                  </a:moveTo>
                  <a:lnTo>
                    <a:pt x="1794687" y="250710"/>
                  </a:lnTo>
                  <a:lnTo>
                    <a:pt x="1791779" y="245706"/>
                  </a:lnTo>
                  <a:lnTo>
                    <a:pt x="1805762" y="240487"/>
                  </a:lnTo>
                  <a:lnTo>
                    <a:pt x="1817941" y="233718"/>
                  </a:lnTo>
                  <a:lnTo>
                    <a:pt x="1828292" y="225386"/>
                  </a:lnTo>
                  <a:lnTo>
                    <a:pt x="1836839" y="215519"/>
                  </a:lnTo>
                  <a:lnTo>
                    <a:pt x="1843532" y="204520"/>
                  </a:lnTo>
                  <a:lnTo>
                    <a:pt x="1843773" y="203923"/>
                  </a:lnTo>
                  <a:lnTo>
                    <a:pt x="1848307" y="192786"/>
                  </a:lnTo>
                  <a:lnTo>
                    <a:pt x="1851177" y="180327"/>
                  </a:lnTo>
                  <a:lnTo>
                    <a:pt x="1852142" y="167170"/>
                  </a:lnTo>
                  <a:lnTo>
                    <a:pt x="1851469" y="156032"/>
                  </a:lnTo>
                  <a:lnTo>
                    <a:pt x="1834565" y="114376"/>
                  </a:lnTo>
                  <a:lnTo>
                    <a:pt x="1795132" y="87947"/>
                  </a:lnTo>
                  <a:lnTo>
                    <a:pt x="1784794" y="85178"/>
                  </a:lnTo>
                  <a:lnTo>
                    <a:pt x="1784794" y="169849"/>
                  </a:lnTo>
                  <a:lnTo>
                    <a:pt x="1784223" y="177533"/>
                  </a:lnTo>
                  <a:lnTo>
                    <a:pt x="1748421" y="203923"/>
                  </a:lnTo>
                  <a:lnTo>
                    <a:pt x="1707413" y="203923"/>
                  </a:lnTo>
                  <a:lnTo>
                    <a:pt x="1707413" y="136563"/>
                  </a:lnTo>
                  <a:lnTo>
                    <a:pt x="1748421" y="136563"/>
                  </a:lnTo>
                  <a:lnTo>
                    <a:pt x="1782533" y="156032"/>
                  </a:lnTo>
                  <a:lnTo>
                    <a:pt x="1784794" y="169849"/>
                  </a:lnTo>
                  <a:lnTo>
                    <a:pt x="1784794" y="85178"/>
                  </a:lnTo>
                  <a:lnTo>
                    <a:pt x="1782038" y="84429"/>
                  </a:lnTo>
                  <a:lnTo>
                    <a:pt x="1767751" y="82321"/>
                  </a:lnTo>
                  <a:lnTo>
                    <a:pt x="1752282" y="81622"/>
                  </a:lnTo>
                  <a:lnTo>
                    <a:pt x="1641271" y="81622"/>
                  </a:lnTo>
                  <a:lnTo>
                    <a:pt x="1641271" y="353263"/>
                  </a:lnTo>
                  <a:lnTo>
                    <a:pt x="1707413" y="353263"/>
                  </a:lnTo>
                  <a:lnTo>
                    <a:pt x="1707413" y="250710"/>
                  </a:lnTo>
                  <a:lnTo>
                    <a:pt x="1723288" y="250710"/>
                  </a:lnTo>
                  <a:lnTo>
                    <a:pt x="1779752" y="353263"/>
                  </a:lnTo>
                  <a:lnTo>
                    <a:pt x="1854441" y="353263"/>
                  </a:lnTo>
                  <a:close/>
                </a:path>
                <a:path w="2955925" h="356234">
                  <a:moveTo>
                    <a:pt x="2148903" y="353263"/>
                  </a:moveTo>
                  <a:lnTo>
                    <a:pt x="2131530" y="305257"/>
                  </a:lnTo>
                  <a:lnTo>
                    <a:pt x="2113064" y="254215"/>
                  </a:lnTo>
                  <a:lnTo>
                    <a:pt x="2077072" y="154749"/>
                  </a:lnTo>
                  <a:lnTo>
                    <a:pt x="2050605" y="81622"/>
                  </a:lnTo>
                  <a:lnTo>
                    <a:pt x="2045576" y="81622"/>
                  </a:lnTo>
                  <a:lnTo>
                    <a:pt x="2045576" y="254215"/>
                  </a:lnTo>
                  <a:lnTo>
                    <a:pt x="1978647" y="254215"/>
                  </a:lnTo>
                  <a:lnTo>
                    <a:pt x="2011934" y="154749"/>
                  </a:lnTo>
                  <a:lnTo>
                    <a:pt x="2045576" y="254215"/>
                  </a:lnTo>
                  <a:lnTo>
                    <a:pt x="2045576" y="81622"/>
                  </a:lnTo>
                  <a:lnTo>
                    <a:pt x="1974011" y="81622"/>
                  </a:lnTo>
                  <a:lnTo>
                    <a:pt x="1875751" y="353263"/>
                  </a:lnTo>
                  <a:lnTo>
                    <a:pt x="1944966" y="353263"/>
                  </a:lnTo>
                  <a:lnTo>
                    <a:pt x="1961248" y="305257"/>
                  </a:lnTo>
                  <a:lnTo>
                    <a:pt x="2062619" y="305257"/>
                  </a:lnTo>
                  <a:lnTo>
                    <a:pt x="2078863" y="353263"/>
                  </a:lnTo>
                  <a:lnTo>
                    <a:pt x="2148903" y="353263"/>
                  </a:lnTo>
                  <a:close/>
                </a:path>
                <a:path w="2955925" h="356234">
                  <a:moveTo>
                    <a:pt x="2421712" y="81622"/>
                  </a:moveTo>
                  <a:lnTo>
                    <a:pt x="2355519" y="81622"/>
                  </a:lnTo>
                  <a:lnTo>
                    <a:pt x="2355519" y="249974"/>
                  </a:lnTo>
                  <a:lnTo>
                    <a:pt x="2244864" y="81622"/>
                  </a:lnTo>
                  <a:lnTo>
                    <a:pt x="2178723" y="81622"/>
                  </a:lnTo>
                  <a:lnTo>
                    <a:pt x="2178723" y="353263"/>
                  </a:lnTo>
                  <a:lnTo>
                    <a:pt x="2244864" y="353263"/>
                  </a:lnTo>
                  <a:lnTo>
                    <a:pt x="2244864" y="185737"/>
                  </a:lnTo>
                  <a:lnTo>
                    <a:pt x="2355519" y="353263"/>
                  </a:lnTo>
                  <a:lnTo>
                    <a:pt x="2421712" y="353263"/>
                  </a:lnTo>
                  <a:lnTo>
                    <a:pt x="2421712" y="81622"/>
                  </a:lnTo>
                  <a:close/>
                </a:path>
                <a:path w="2955925" h="356234">
                  <a:moveTo>
                    <a:pt x="2589238" y="20408"/>
                  </a:moveTo>
                  <a:lnTo>
                    <a:pt x="2586494" y="13538"/>
                  </a:lnTo>
                  <a:lnTo>
                    <a:pt x="2575712" y="2755"/>
                  </a:lnTo>
                  <a:lnTo>
                    <a:pt x="2568816" y="0"/>
                  </a:lnTo>
                  <a:lnTo>
                    <a:pt x="2552585" y="0"/>
                  </a:lnTo>
                  <a:lnTo>
                    <a:pt x="2545867" y="2755"/>
                  </a:lnTo>
                  <a:lnTo>
                    <a:pt x="2535021" y="13881"/>
                  </a:lnTo>
                  <a:lnTo>
                    <a:pt x="2532430" y="20408"/>
                  </a:lnTo>
                  <a:lnTo>
                    <a:pt x="2532329" y="36639"/>
                  </a:lnTo>
                  <a:lnTo>
                    <a:pt x="2535021" y="43345"/>
                  </a:lnTo>
                  <a:lnTo>
                    <a:pt x="2545867" y="54165"/>
                  </a:lnTo>
                  <a:lnTo>
                    <a:pt x="2552585" y="56883"/>
                  </a:lnTo>
                  <a:lnTo>
                    <a:pt x="2568587" y="56883"/>
                  </a:lnTo>
                  <a:lnTo>
                    <a:pt x="2575344" y="54165"/>
                  </a:lnTo>
                  <a:lnTo>
                    <a:pt x="2586418" y="43345"/>
                  </a:lnTo>
                  <a:lnTo>
                    <a:pt x="2589238" y="36639"/>
                  </a:lnTo>
                  <a:lnTo>
                    <a:pt x="2589238" y="20408"/>
                  </a:lnTo>
                  <a:close/>
                </a:path>
                <a:path w="2955925" h="356234">
                  <a:moveTo>
                    <a:pt x="2656929" y="81622"/>
                  </a:moveTo>
                  <a:lnTo>
                    <a:pt x="2465019" y="81622"/>
                  </a:lnTo>
                  <a:lnTo>
                    <a:pt x="2465019" y="135826"/>
                  </a:lnTo>
                  <a:lnTo>
                    <a:pt x="2581071" y="135826"/>
                  </a:lnTo>
                  <a:lnTo>
                    <a:pt x="2465019" y="302958"/>
                  </a:lnTo>
                  <a:lnTo>
                    <a:pt x="2465019" y="353263"/>
                  </a:lnTo>
                  <a:lnTo>
                    <a:pt x="2656929" y="353263"/>
                  </a:lnTo>
                  <a:lnTo>
                    <a:pt x="2656929" y="299097"/>
                  </a:lnTo>
                  <a:lnTo>
                    <a:pt x="2540063" y="299097"/>
                  </a:lnTo>
                  <a:lnTo>
                    <a:pt x="2656929" y="131927"/>
                  </a:lnTo>
                  <a:lnTo>
                    <a:pt x="2656929" y="81622"/>
                  </a:lnTo>
                  <a:close/>
                </a:path>
                <a:path w="2955925" h="356234">
                  <a:moveTo>
                    <a:pt x="2955607" y="353263"/>
                  </a:moveTo>
                  <a:lnTo>
                    <a:pt x="2938234" y="305257"/>
                  </a:lnTo>
                  <a:lnTo>
                    <a:pt x="2919768" y="254215"/>
                  </a:lnTo>
                  <a:lnTo>
                    <a:pt x="2883776" y="154749"/>
                  </a:lnTo>
                  <a:lnTo>
                    <a:pt x="2857309" y="81622"/>
                  </a:lnTo>
                  <a:lnTo>
                    <a:pt x="2852280" y="81622"/>
                  </a:lnTo>
                  <a:lnTo>
                    <a:pt x="2852280" y="254215"/>
                  </a:lnTo>
                  <a:lnTo>
                    <a:pt x="2785351" y="254215"/>
                  </a:lnTo>
                  <a:lnTo>
                    <a:pt x="2818638" y="154749"/>
                  </a:lnTo>
                  <a:lnTo>
                    <a:pt x="2852280" y="254215"/>
                  </a:lnTo>
                  <a:lnTo>
                    <a:pt x="2852280" y="81622"/>
                  </a:lnTo>
                  <a:lnTo>
                    <a:pt x="2780715" y="81622"/>
                  </a:lnTo>
                  <a:lnTo>
                    <a:pt x="2682456" y="353263"/>
                  </a:lnTo>
                  <a:lnTo>
                    <a:pt x="2751671" y="353263"/>
                  </a:lnTo>
                  <a:lnTo>
                    <a:pt x="2767952" y="305257"/>
                  </a:lnTo>
                  <a:lnTo>
                    <a:pt x="2869323" y="305257"/>
                  </a:lnTo>
                  <a:lnTo>
                    <a:pt x="2885554" y="353263"/>
                  </a:lnTo>
                  <a:lnTo>
                    <a:pt x="2955607" y="3532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0713" y="2694393"/>
              <a:ext cx="286693" cy="1637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8423" y="2675468"/>
              <a:ext cx="359793" cy="1826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8976" y="2725772"/>
              <a:ext cx="220024" cy="13238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69761" y="2726240"/>
              <a:ext cx="128006" cy="13007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17376" y="2671554"/>
              <a:ext cx="343205" cy="24610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338070" y="2692088"/>
              <a:ext cx="508634" cy="166370"/>
            </a:xfrm>
            <a:custGeom>
              <a:avLst/>
              <a:gdLst/>
              <a:ahLst/>
              <a:cxnLst/>
              <a:rect l="l" t="t" r="r" b="b"/>
              <a:pathLst>
                <a:path w="508635" h="166369">
                  <a:moveTo>
                    <a:pt x="123393" y="54432"/>
                  </a:moveTo>
                  <a:lnTo>
                    <a:pt x="123024" y="48006"/>
                  </a:lnTo>
                  <a:lnTo>
                    <a:pt x="122974" y="47053"/>
                  </a:lnTo>
                  <a:lnTo>
                    <a:pt x="121716" y="40093"/>
                  </a:lnTo>
                  <a:lnTo>
                    <a:pt x="96621" y="9004"/>
                  </a:lnTo>
                  <a:lnTo>
                    <a:pt x="83248" y="4394"/>
                  </a:lnTo>
                  <a:lnTo>
                    <a:pt x="83248" y="48006"/>
                  </a:lnTo>
                  <a:lnTo>
                    <a:pt x="83248" y="60921"/>
                  </a:lnTo>
                  <a:lnTo>
                    <a:pt x="81407" y="65900"/>
                  </a:lnTo>
                  <a:lnTo>
                    <a:pt x="74041" y="72986"/>
                  </a:lnTo>
                  <a:lnTo>
                    <a:pt x="68402" y="74726"/>
                  </a:lnTo>
                  <a:lnTo>
                    <a:pt x="39420" y="74726"/>
                  </a:lnTo>
                  <a:lnTo>
                    <a:pt x="39420" y="34150"/>
                  </a:lnTo>
                  <a:lnTo>
                    <a:pt x="68402" y="34150"/>
                  </a:lnTo>
                  <a:lnTo>
                    <a:pt x="74041" y="35902"/>
                  </a:lnTo>
                  <a:lnTo>
                    <a:pt x="77698" y="39446"/>
                  </a:lnTo>
                  <a:lnTo>
                    <a:pt x="81407" y="42976"/>
                  </a:lnTo>
                  <a:lnTo>
                    <a:pt x="83248" y="48006"/>
                  </a:lnTo>
                  <a:lnTo>
                    <a:pt x="83248" y="4394"/>
                  </a:lnTo>
                  <a:lnTo>
                    <a:pt x="81762" y="3987"/>
                  </a:lnTo>
                  <a:lnTo>
                    <a:pt x="73202" y="2730"/>
                  </a:lnTo>
                  <a:lnTo>
                    <a:pt x="63893" y="2311"/>
                  </a:lnTo>
                  <a:lnTo>
                    <a:pt x="0" y="2311"/>
                  </a:lnTo>
                  <a:lnTo>
                    <a:pt x="0" y="164249"/>
                  </a:lnTo>
                  <a:lnTo>
                    <a:pt x="39420" y="164249"/>
                  </a:lnTo>
                  <a:lnTo>
                    <a:pt x="39420" y="106095"/>
                  </a:lnTo>
                  <a:lnTo>
                    <a:pt x="63893" y="106095"/>
                  </a:lnTo>
                  <a:lnTo>
                    <a:pt x="103352" y="95123"/>
                  </a:lnTo>
                  <a:lnTo>
                    <a:pt x="119481" y="74726"/>
                  </a:lnTo>
                  <a:lnTo>
                    <a:pt x="119748" y="74168"/>
                  </a:lnTo>
                  <a:lnTo>
                    <a:pt x="121767" y="67894"/>
                  </a:lnTo>
                  <a:lnTo>
                    <a:pt x="122986" y="61315"/>
                  </a:lnTo>
                  <a:lnTo>
                    <a:pt x="123393" y="54432"/>
                  </a:lnTo>
                  <a:close/>
                </a:path>
                <a:path w="508635" h="166369">
                  <a:moveTo>
                    <a:pt x="261543" y="106362"/>
                  </a:moveTo>
                  <a:lnTo>
                    <a:pt x="232194" y="75742"/>
                  </a:lnTo>
                  <a:lnTo>
                    <a:pt x="201536" y="64668"/>
                  </a:lnTo>
                  <a:lnTo>
                    <a:pt x="193802" y="61506"/>
                  </a:lnTo>
                  <a:lnTo>
                    <a:pt x="183959" y="55676"/>
                  </a:lnTo>
                  <a:lnTo>
                    <a:pt x="181533" y="51587"/>
                  </a:lnTo>
                  <a:lnTo>
                    <a:pt x="181533" y="41605"/>
                  </a:lnTo>
                  <a:lnTo>
                    <a:pt x="182994" y="37947"/>
                  </a:lnTo>
                  <a:lnTo>
                    <a:pt x="188823" y="32880"/>
                  </a:lnTo>
                  <a:lnTo>
                    <a:pt x="192671" y="31597"/>
                  </a:lnTo>
                  <a:lnTo>
                    <a:pt x="202984" y="31597"/>
                  </a:lnTo>
                  <a:lnTo>
                    <a:pt x="207492" y="33121"/>
                  </a:lnTo>
                  <a:lnTo>
                    <a:pt x="214566" y="39090"/>
                  </a:lnTo>
                  <a:lnTo>
                    <a:pt x="216484" y="43230"/>
                  </a:lnTo>
                  <a:lnTo>
                    <a:pt x="216827" y="48437"/>
                  </a:lnTo>
                  <a:lnTo>
                    <a:pt x="259499" y="48437"/>
                  </a:lnTo>
                  <a:lnTo>
                    <a:pt x="241935" y="12801"/>
                  </a:lnTo>
                  <a:lnTo>
                    <a:pt x="198805" y="0"/>
                  </a:lnTo>
                  <a:lnTo>
                    <a:pt x="186283" y="800"/>
                  </a:lnTo>
                  <a:lnTo>
                    <a:pt x="148971" y="19824"/>
                  </a:lnTo>
                  <a:lnTo>
                    <a:pt x="139763" y="48221"/>
                  </a:lnTo>
                  <a:lnTo>
                    <a:pt x="140220" y="55473"/>
                  </a:lnTo>
                  <a:lnTo>
                    <a:pt x="169303" y="89623"/>
                  </a:lnTo>
                  <a:lnTo>
                    <a:pt x="196850" y="99034"/>
                  </a:lnTo>
                  <a:lnTo>
                    <a:pt x="202387" y="100939"/>
                  </a:lnTo>
                  <a:lnTo>
                    <a:pt x="210223" y="104355"/>
                  </a:lnTo>
                  <a:lnTo>
                    <a:pt x="213550" y="106489"/>
                  </a:lnTo>
                  <a:lnTo>
                    <a:pt x="218922" y="111734"/>
                  </a:lnTo>
                  <a:lnTo>
                    <a:pt x="220294" y="115062"/>
                  </a:lnTo>
                  <a:lnTo>
                    <a:pt x="220294" y="123786"/>
                  </a:lnTo>
                  <a:lnTo>
                    <a:pt x="218567" y="127546"/>
                  </a:lnTo>
                  <a:lnTo>
                    <a:pt x="211797" y="132918"/>
                  </a:lnTo>
                  <a:lnTo>
                    <a:pt x="207200" y="134239"/>
                  </a:lnTo>
                  <a:lnTo>
                    <a:pt x="195643" y="134239"/>
                  </a:lnTo>
                  <a:lnTo>
                    <a:pt x="191046" y="132702"/>
                  </a:lnTo>
                  <a:lnTo>
                    <a:pt x="183959" y="126390"/>
                  </a:lnTo>
                  <a:lnTo>
                    <a:pt x="181927" y="121793"/>
                  </a:lnTo>
                  <a:lnTo>
                    <a:pt x="181279" y="115824"/>
                  </a:lnTo>
                  <a:lnTo>
                    <a:pt x="139293" y="115824"/>
                  </a:lnTo>
                  <a:lnTo>
                    <a:pt x="158013" y="152933"/>
                  </a:lnTo>
                  <a:lnTo>
                    <a:pt x="202514" y="165862"/>
                  </a:lnTo>
                  <a:lnTo>
                    <a:pt x="211315" y="165442"/>
                  </a:lnTo>
                  <a:lnTo>
                    <a:pt x="250596" y="146545"/>
                  </a:lnTo>
                  <a:lnTo>
                    <a:pt x="261543" y="116039"/>
                  </a:lnTo>
                  <a:lnTo>
                    <a:pt x="261543" y="106362"/>
                  </a:lnTo>
                  <a:close/>
                </a:path>
                <a:path w="508635" h="166369">
                  <a:moveTo>
                    <a:pt x="508596" y="2311"/>
                  </a:moveTo>
                  <a:lnTo>
                    <a:pt x="466153" y="2311"/>
                  </a:lnTo>
                  <a:lnTo>
                    <a:pt x="442607" y="120167"/>
                  </a:lnTo>
                  <a:lnTo>
                    <a:pt x="414959" y="2311"/>
                  </a:lnTo>
                  <a:lnTo>
                    <a:pt x="371602" y="2311"/>
                  </a:lnTo>
                  <a:lnTo>
                    <a:pt x="342747" y="120167"/>
                  </a:lnTo>
                  <a:lnTo>
                    <a:pt x="319468" y="2311"/>
                  </a:lnTo>
                  <a:lnTo>
                    <a:pt x="277228" y="2311"/>
                  </a:lnTo>
                  <a:lnTo>
                    <a:pt x="318325" y="164249"/>
                  </a:lnTo>
                  <a:lnTo>
                    <a:pt x="366052" y="164249"/>
                  </a:lnTo>
                  <a:lnTo>
                    <a:pt x="392785" y="57683"/>
                  </a:lnTo>
                  <a:lnTo>
                    <a:pt x="418655" y="164249"/>
                  </a:lnTo>
                  <a:lnTo>
                    <a:pt x="466394" y="164249"/>
                  </a:lnTo>
                  <a:lnTo>
                    <a:pt x="508596" y="23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66530" y="2694393"/>
              <a:ext cx="325660" cy="1619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53052" y="2684246"/>
              <a:ext cx="398366" cy="17139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72652" y="2684462"/>
              <a:ext cx="120624" cy="17280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2686" y="1278045"/>
              <a:ext cx="2988820" cy="11985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94150" y="9281718"/>
              <a:ext cx="1400177" cy="66802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88689" y="10218648"/>
              <a:ext cx="199501" cy="24779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770971" y="10214933"/>
              <a:ext cx="723265" cy="256540"/>
            </a:xfrm>
            <a:custGeom>
              <a:avLst/>
              <a:gdLst/>
              <a:ahLst/>
              <a:cxnLst/>
              <a:rect l="l" t="t" r="r" b="b"/>
              <a:pathLst>
                <a:path w="723264" h="256540">
                  <a:moveTo>
                    <a:pt x="203949" y="176593"/>
                  </a:moveTo>
                  <a:lnTo>
                    <a:pt x="193395" y="139534"/>
                  </a:lnTo>
                  <a:lnTo>
                    <a:pt x="159054" y="113157"/>
                  </a:lnTo>
                  <a:lnTo>
                    <a:pt x="91351" y="93522"/>
                  </a:lnTo>
                  <a:lnTo>
                    <a:pt x="84442" y="91300"/>
                  </a:lnTo>
                  <a:lnTo>
                    <a:pt x="78193" y="88900"/>
                  </a:lnTo>
                  <a:lnTo>
                    <a:pt x="72593" y="86321"/>
                  </a:lnTo>
                  <a:lnTo>
                    <a:pt x="65557" y="82715"/>
                  </a:lnTo>
                  <a:lnTo>
                    <a:pt x="62039" y="77736"/>
                  </a:lnTo>
                  <a:lnTo>
                    <a:pt x="62039" y="63881"/>
                  </a:lnTo>
                  <a:lnTo>
                    <a:pt x="97332" y="46431"/>
                  </a:lnTo>
                  <a:lnTo>
                    <a:pt x="106807" y="46837"/>
                  </a:lnTo>
                  <a:lnTo>
                    <a:pt x="144462" y="56667"/>
                  </a:lnTo>
                  <a:lnTo>
                    <a:pt x="169405" y="73558"/>
                  </a:lnTo>
                  <a:lnTo>
                    <a:pt x="198755" y="34823"/>
                  </a:lnTo>
                  <a:lnTo>
                    <a:pt x="178638" y="19583"/>
                  </a:lnTo>
                  <a:lnTo>
                    <a:pt x="155841" y="8699"/>
                  </a:lnTo>
                  <a:lnTo>
                    <a:pt x="130340" y="2171"/>
                  </a:lnTo>
                  <a:lnTo>
                    <a:pt x="102146" y="0"/>
                  </a:lnTo>
                  <a:lnTo>
                    <a:pt x="91478" y="368"/>
                  </a:lnTo>
                  <a:lnTo>
                    <a:pt x="54292" y="9169"/>
                  </a:lnTo>
                  <a:lnTo>
                    <a:pt x="22288" y="33426"/>
                  </a:lnTo>
                  <a:lnTo>
                    <a:pt x="7797" y="75285"/>
                  </a:lnTo>
                  <a:lnTo>
                    <a:pt x="8458" y="86372"/>
                  </a:lnTo>
                  <a:lnTo>
                    <a:pt x="30276" y="125031"/>
                  </a:lnTo>
                  <a:lnTo>
                    <a:pt x="70015" y="144780"/>
                  </a:lnTo>
                  <a:lnTo>
                    <a:pt x="88239" y="149440"/>
                  </a:lnTo>
                  <a:lnTo>
                    <a:pt x="121056" y="157911"/>
                  </a:lnTo>
                  <a:lnTo>
                    <a:pt x="150444" y="174929"/>
                  </a:lnTo>
                  <a:lnTo>
                    <a:pt x="150444" y="189255"/>
                  </a:lnTo>
                  <a:lnTo>
                    <a:pt x="117614" y="209003"/>
                  </a:lnTo>
                  <a:lnTo>
                    <a:pt x="107365" y="209524"/>
                  </a:lnTo>
                  <a:lnTo>
                    <a:pt x="94881" y="208902"/>
                  </a:lnTo>
                  <a:lnTo>
                    <a:pt x="52070" y="194525"/>
                  </a:lnTo>
                  <a:lnTo>
                    <a:pt x="28587" y="176110"/>
                  </a:lnTo>
                  <a:lnTo>
                    <a:pt x="0" y="216268"/>
                  </a:lnTo>
                  <a:lnTo>
                    <a:pt x="30784" y="239229"/>
                  </a:lnTo>
                  <a:lnTo>
                    <a:pt x="71323" y="253250"/>
                  </a:lnTo>
                  <a:lnTo>
                    <a:pt x="104762" y="255955"/>
                  </a:lnTo>
                  <a:lnTo>
                    <a:pt x="116827" y="255574"/>
                  </a:lnTo>
                  <a:lnTo>
                    <a:pt x="157378" y="246519"/>
                  </a:lnTo>
                  <a:lnTo>
                    <a:pt x="190157" y="221615"/>
                  </a:lnTo>
                  <a:lnTo>
                    <a:pt x="203568" y="184975"/>
                  </a:lnTo>
                  <a:lnTo>
                    <a:pt x="203949" y="176593"/>
                  </a:lnTo>
                  <a:close/>
                </a:path>
                <a:path w="723264" h="256540">
                  <a:moveTo>
                    <a:pt x="722947" y="3721"/>
                  </a:moveTo>
                  <a:lnTo>
                    <a:pt x="663511" y="3721"/>
                  </a:lnTo>
                  <a:lnTo>
                    <a:pt x="620407" y="182791"/>
                  </a:lnTo>
                  <a:lnTo>
                    <a:pt x="573608" y="3721"/>
                  </a:lnTo>
                  <a:lnTo>
                    <a:pt x="532358" y="3721"/>
                  </a:lnTo>
                  <a:lnTo>
                    <a:pt x="485190" y="182791"/>
                  </a:lnTo>
                  <a:lnTo>
                    <a:pt x="441718" y="3721"/>
                  </a:lnTo>
                  <a:lnTo>
                    <a:pt x="382651" y="3721"/>
                  </a:lnTo>
                  <a:lnTo>
                    <a:pt x="453605" y="251510"/>
                  </a:lnTo>
                  <a:lnTo>
                    <a:pt x="509701" y="251510"/>
                  </a:lnTo>
                  <a:lnTo>
                    <a:pt x="552792" y="81356"/>
                  </a:lnTo>
                  <a:lnTo>
                    <a:pt x="596265" y="251510"/>
                  </a:lnTo>
                  <a:lnTo>
                    <a:pt x="652373" y="251510"/>
                  </a:lnTo>
                  <a:lnTo>
                    <a:pt x="722947" y="37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86016" y="10218648"/>
              <a:ext cx="221794" cy="24779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097644" y="10218648"/>
              <a:ext cx="257810" cy="248285"/>
            </a:xfrm>
            <a:custGeom>
              <a:avLst/>
              <a:gdLst/>
              <a:ahLst/>
              <a:cxnLst/>
              <a:rect l="l" t="t" r="r" b="b"/>
              <a:pathLst>
                <a:path w="257810" h="248284">
                  <a:moveTo>
                    <a:pt x="161984" y="0"/>
                  </a:moveTo>
                  <a:lnTo>
                    <a:pt x="95860" y="0"/>
                  </a:lnTo>
                  <a:lnTo>
                    <a:pt x="0" y="247793"/>
                  </a:lnTo>
                  <a:lnTo>
                    <a:pt x="60186" y="247793"/>
                  </a:lnTo>
                  <a:lnTo>
                    <a:pt x="75798" y="205794"/>
                  </a:lnTo>
                  <a:lnTo>
                    <a:pt x="241276" y="205794"/>
                  </a:lnTo>
                  <a:lnTo>
                    <a:pt x="223383" y="159356"/>
                  </a:lnTo>
                  <a:lnTo>
                    <a:pt x="90279" y="159356"/>
                  </a:lnTo>
                  <a:lnTo>
                    <a:pt x="128917" y="52752"/>
                  </a:lnTo>
                  <a:lnTo>
                    <a:pt x="182309" y="52752"/>
                  </a:lnTo>
                  <a:lnTo>
                    <a:pt x="161984" y="0"/>
                  </a:lnTo>
                  <a:close/>
                </a:path>
                <a:path w="257810" h="248284">
                  <a:moveTo>
                    <a:pt x="241276" y="205794"/>
                  </a:moveTo>
                  <a:lnTo>
                    <a:pt x="182046" y="205794"/>
                  </a:lnTo>
                  <a:lnTo>
                    <a:pt x="197281" y="247793"/>
                  </a:lnTo>
                  <a:lnTo>
                    <a:pt x="257458" y="247793"/>
                  </a:lnTo>
                  <a:lnTo>
                    <a:pt x="241276" y="205794"/>
                  </a:lnTo>
                  <a:close/>
                </a:path>
                <a:path w="257810" h="248284">
                  <a:moveTo>
                    <a:pt x="182309" y="52752"/>
                  </a:moveTo>
                  <a:lnTo>
                    <a:pt x="128917" y="52752"/>
                  </a:lnTo>
                  <a:lnTo>
                    <a:pt x="167565" y="159356"/>
                  </a:lnTo>
                  <a:lnTo>
                    <a:pt x="223383" y="159356"/>
                  </a:lnTo>
                  <a:lnTo>
                    <a:pt x="182309" y="527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230307" y="9293385"/>
              <a:ext cx="0" cy="1165860"/>
            </a:xfrm>
            <a:custGeom>
              <a:avLst/>
              <a:gdLst/>
              <a:ahLst/>
              <a:cxnLst/>
              <a:rect l="l" t="t" r="r" b="b"/>
              <a:pathLst>
                <a:path h="1165859">
                  <a:moveTo>
                    <a:pt x="0" y="0"/>
                  </a:moveTo>
                  <a:lnTo>
                    <a:pt x="0" y="1165713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092809" y="9717316"/>
            <a:ext cx="2222500" cy="394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-10" dirty="0">
                <a:solidFill>
                  <a:srgbClr val="FFFFFF"/>
                </a:solidFill>
                <a:latin typeface="Poppins"/>
                <a:cs typeface="Poppins"/>
                <a:hlinkClick r:id="rId15"/>
              </a:rPr>
              <a:t>www.pswna.pl</a:t>
            </a:r>
            <a:endParaRPr sz="2400">
              <a:latin typeface="Poppins"/>
              <a:cs typeface="Poppins"/>
            </a:endParaRPr>
          </a:p>
        </p:txBody>
      </p:sp>
      <p:sp>
        <p:nvSpPr>
          <p:cNvPr id="22" name="object 22" descr="$PPTXTitle"/>
          <p:cNvSpPr txBox="1">
            <a:spLocks noGrp="1"/>
          </p:cNvSpPr>
          <p:nvPr>
            <p:ph type="title"/>
          </p:nvPr>
        </p:nvSpPr>
        <p:spPr>
          <a:xfrm>
            <a:off x="1411340" y="4282305"/>
            <a:ext cx="11868785" cy="1077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Sunt rest, nuscili </a:t>
            </a:r>
            <a:r>
              <a:rPr spc="-10" dirty="0">
                <a:solidFill>
                  <a:srgbClr val="FFFFFF"/>
                </a:solidFill>
              </a:rPr>
              <a:t>quaerum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411339" y="5644228"/>
            <a:ext cx="6834505" cy="7524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750" dirty="0">
                <a:solidFill>
                  <a:srgbClr val="FFFFFF"/>
                </a:solidFill>
                <a:latin typeface="Poppins"/>
                <a:cs typeface="Poppins"/>
              </a:rPr>
              <a:t>Icimpellores</a:t>
            </a:r>
            <a:r>
              <a:rPr sz="4750" spc="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750" dirty="0">
                <a:solidFill>
                  <a:srgbClr val="FFFFFF"/>
                </a:solidFill>
                <a:latin typeface="Poppins"/>
                <a:cs typeface="Poppins"/>
              </a:rPr>
              <a:t>dolo</a:t>
            </a:r>
            <a:r>
              <a:rPr sz="4750" spc="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4750" spc="-20" dirty="0">
                <a:solidFill>
                  <a:srgbClr val="FFFFFF"/>
                </a:solidFill>
                <a:latin typeface="Poppins"/>
                <a:cs typeface="Poppins"/>
              </a:rPr>
              <a:t>maxi</a:t>
            </a:r>
            <a:endParaRPr sz="4750">
              <a:latin typeface="Poppins"/>
              <a:cs typeface="Poppin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11340" y="7185282"/>
            <a:ext cx="3743325" cy="3848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50" dirty="0">
                <a:solidFill>
                  <a:srgbClr val="FC660F"/>
                </a:solidFill>
                <a:latin typeface="Poppins"/>
                <a:cs typeface="Poppins"/>
              </a:rPr>
              <a:t>Autor: Stanisław </a:t>
            </a:r>
            <a:r>
              <a:rPr sz="2350" spc="-10" dirty="0">
                <a:solidFill>
                  <a:srgbClr val="FC660F"/>
                </a:solidFill>
                <a:latin typeface="Poppins"/>
                <a:cs typeface="Poppins"/>
              </a:rPr>
              <a:t>Nowacki</a:t>
            </a:r>
            <a:endParaRPr sz="2350">
              <a:latin typeface="Poppins"/>
              <a:cs typeface="Poppin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24045" y="6722891"/>
            <a:ext cx="1165860" cy="0"/>
          </a:xfrm>
          <a:custGeom>
            <a:avLst/>
            <a:gdLst/>
            <a:ahLst/>
            <a:cxnLst/>
            <a:rect l="l" t="t" r="r" b="b"/>
            <a:pathLst>
              <a:path w="1165860">
                <a:moveTo>
                  <a:pt x="1165713" y="0"/>
                </a:moveTo>
                <a:lnTo>
                  <a:pt x="0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63253" y="379639"/>
            <a:ext cx="3860800" cy="394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solidFill>
                  <a:srgbClr val="58595B"/>
                </a:solidFill>
                <a:latin typeface="Poppins"/>
                <a:cs typeface="Poppins"/>
              </a:rPr>
              <a:t>Konferencja</a:t>
            </a:r>
            <a:r>
              <a:rPr sz="2400" spc="45" dirty="0">
                <a:solidFill>
                  <a:srgbClr val="58595B"/>
                </a:solidFill>
                <a:latin typeface="Poppins"/>
                <a:cs typeface="Poppins"/>
              </a:rPr>
              <a:t> </a:t>
            </a:r>
            <a:r>
              <a:rPr sz="2400" dirty="0">
                <a:solidFill>
                  <a:srgbClr val="58595B"/>
                </a:solidFill>
                <a:latin typeface="Poppins"/>
                <a:cs typeface="Poppins"/>
              </a:rPr>
              <a:t>PSWNA</a:t>
            </a:r>
            <a:r>
              <a:rPr sz="2400" spc="45" dirty="0">
                <a:solidFill>
                  <a:srgbClr val="58595B"/>
                </a:solidFill>
                <a:latin typeface="Poppins"/>
                <a:cs typeface="Poppins"/>
              </a:rPr>
              <a:t> </a:t>
            </a:r>
            <a:r>
              <a:rPr sz="2400" spc="-20" dirty="0">
                <a:solidFill>
                  <a:srgbClr val="58595B"/>
                </a:solidFill>
                <a:latin typeface="Poppins"/>
                <a:cs typeface="Poppins"/>
              </a:rPr>
              <a:t>2026</a:t>
            </a:r>
            <a:endParaRPr sz="2400">
              <a:latin typeface="Poppins"/>
              <a:cs typeface="Poppi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16223" y="475472"/>
            <a:ext cx="396240" cy="394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-25" dirty="0">
                <a:latin typeface="Poppins"/>
                <a:cs typeface="Poppins"/>
              </a:rPr>
              <a:t>02</a:t>
            </a:r>
            <a:endParaRPr sz="2400">
              <a:latin typeface="Poppins"/>
              <a:cs typeface="Poppin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470885"/>
            <a:ext cx="20104099" cy="83767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24970" y="4651327"/>
            <a:ext cx="9000490" cy="5052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50" spc="-10" dirty="0">
                <a:latin typeface="Poppins"/>
                <a:cs typeface="Poppins"/>
              </a:rPr>
              <a:t>Taessint</a:t>
            </a:r>
            <a:r>
              <a:rPr sz="2350" spc="-13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magnim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quam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quos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moloratur,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num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earcide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ligenis </a:t>
            </a:r>
            <a:r>
              <a:rPr sz="2350" spc="-20" dirty="0">
                <a:latin typeface="Poppins"/>
                <a:cs typeface="Poppins"/>
              </a:rPr>
              <a:t>quiaeptint,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comnihil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maxime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sunti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occulpa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cuptatu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reptibusa </a:t>
            </a:r>
            <a:r>
              <a:rPr sz="2350" spc="-20" dirty="0">
                <a:latin typeface="Poppins"/>
                <a:cs typeface="Poppins"/>
              </a:rPr>
              <a:t>dolumquia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quosse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num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reptae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nulla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eos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es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ea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verum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cust, </a:t>
            </a:r>
            <a:r>
              <a:rPr sz="2350" dirty="0">
                <a:latin typeface="Poppins"/>
                <a:cs typeface="Poppins"/>
              </a:rPr>
              <a:t>quis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aut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od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esti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conse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quo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tibusa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dolumquia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quosse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25" dirty="0">
                <a:latin typeface="Poppins"/>
                <a:cs typeface="Poppins"/>
              </a:rPr>
              <a:t>num </a:t>
            </a:r>
            <a:r>
              <a:rPr sz="2350" spc="-10" dirty="0">
                <a:latin typeface="Poppins"/>
                <a:cs typeface="Poppins"/>
              </a:rPr>
              <a:t>reptae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nulla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eos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es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verum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odit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ma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susanti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onsequa </a:t>
            </a:r>
            <a:r>
              <a:rPr sz="2350" spc="-20" dirty="0">
                <a:latin typeface="Poppins"/>
                <a:cs typeface="Poppins"/>
              </a:rPr>
              <a:t>spidusdae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mos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ariorem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volupta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tectiaeped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moluptatur?</a:t>
            </a:r>
            <a:endParaRPr sz="235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2350" spc="-10" dirty="0">
                <a:latin typeface="Poppins"/>
                <a:cs typeface="Poppins"/>
              </a:rPr>
              <a:t>Quiasi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doluptatus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si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qui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unt,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tempor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si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officius.</a:t>
            </a:r>
            <a:endParaRPr sz="235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2835"/>
              </a:spcBef>
            </a:pPr>
            <a:r>
              <a:rPr sz="2350" b="1" spc="-10" dirty="0">
                <a:latin typeface="Poppins"/>
                <a:cs typeface="Poppins"/>
              </a:rPr>
              <a:t>Usam,</a:t>
            </a:r>
            <a:r>
              <a:rPr sz="2350" b="1" spc="-105" dirty="0">
                <a:latin typeface="Poppins"/>
                <a:cs typeface="Poppins"/>
              </a:rPr>
              <a:t> </a:t>
            </a:r>
            <a:r>
              <a:rPr sz="2350" b="1" dirty="0">
                <a:latin typeface="Poppins"/>
                <a:cs typeface="Poppins"/>
              </a:rPr>
              <a:t>sus,</a:t>
            </a:r>
            <a:r>
              <a:rPr sz="2350" b="1" spc="-95" dirty="0">
                <a:latin typeface="Poppins"/>
                <a:cs typeface="Poppins"/>
              </a:rPr>
              <a:t> </a:t>
            </a:r>
            <a:r>
              <a:rPr sz="2350" b="1" spc="-25" dirty="0">
                <a:latin typeface="Poppins"/>
                <a:cs typeface="Poppins"/>
              </a:rPr>
              <a:t>officatur?</a:t>
            </a:r>
            <a:r>
              <a:rPr sz="2350" b="1" spc="-90" dirty="0">
                <a:latin typeface="Poppins"/>
                <a:cs typeface="Poppins"/>
              </a:rPr>
              <a:t> </a:t>
            </a:r>
            <a:r>
              <a:rPr sz="2350" b="1" spc="-10" dirty="0">
                <a:latin typeface="Poppins"/>
                <a:cs typeface="Poppins"/>
              </a:rPr>
              <a:t>Beati</a:t>
            </a:r>
            <a:r>
              <a:rPr sz="2350" b="1" spc="-95" dirty="0">
                <a:latin typeface="Poppins"/>
                <a:cs typeface="Poppins"/>
              </a:rPr>
              <a:t> </a:t>
            </a:r>
            <a:r>
              <a:rPr sz="2350" b="1" spc="-10" dirty="0">
                <a:latin typeface="Poppins"/>
                <a:cs typeface="Poppins"/>
              </a:rPr>
              <a:t>torio.</a:t>
            </a:r>
            <a:r>
              <a:rPr sz="2350" b="1" spc="-90" dirty="0">
                <a:latin typeface="Poppins"/>
                <a:cs typeface="Poppins"/>
              </a:rPr>
              <a:t> </a:t>
            </a:r>
            <a:r>
              <a:rPr sz="2350" b="1" spc="-10" dirty="0">
                <a:latin typeface="Poppins"/>
                <a:cs typeface="Poppins"/>
              </a:rPr>
              <a:t>Necesent.</a:t>
            </a:r>
            <a:endParaRPr sz="2350">
              <a:latin typeface="Poppins"/>
              <a:cs typeface="Poppins"/>
            </a:endParaRPr>
          </a:p>
          <a:p>
            <a:pPr marL="12700" marR="457200">
              <a:lnSpc>
                <a:spcPct val="100000"/>
              </a:lnSpc>
              <a:spcBef>
                <a:spcPts val="2830"/>
              </a:spcBef>
              <a:tabLst>
                <a:tab pos="5196205" algn="l"/>
              </a:tabLst>
            </a:pPr>
            <a:r>
              <a:rPr sz="2350" dirty="0">
                <a:latin typeface="Poppins"/>
                <a:cs typeface="Poppins"/>
              </a:rPr>
              <a:t>Que</a:t>
            </a:r>
            <a:r>
              <a:rPr sz="2350" spc="-13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millore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sinum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idionse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non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pedi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autat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in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parchil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int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25" dirty="0">
                <a:latin typeface="Poppins"/>
                <a:cs typeface="Poppins"/>
              </a:rPr>
              <a:t>la </a:t>
            </a:r>
            <a:r>
              <a:rPr sz="2350" spc="-10" dirty="0">
                <a:latin typeface="Poppins"/>
                <a:cs typeface="Poppins"/>
              </a:rPr>
              <a:t>volorro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eri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dolorer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atempos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est,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tibusa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dolumquia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quosse </a:t>
            </a:r>
            <a:r>
              <a:rPr sz="2350" dirty="0">
                <a:latin typeface="Poppins"/>
                <a:cs typeface="Poppins"/>
              </a:rPr>
              <a:t>num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reptae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nulla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eos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es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ea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verum</a:t>
            </a:r>
            <a:r>
              <a:rPr sz="2350" dirty="0">
                <a:latin typeface="Poppins"/>
                <a:cs typeface="Poppins"/>
              </a:rPr>
              <a:t>	eium</a:t>
            </a:r>
            <a:r>
              <a:rPr sz="2350" spc="-14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faccabo.</a:t>
            </a:r>
            <a:r>
              <a:rPr sz="2350" spc="-13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Bisim </a:t>
            </a:r>
            <a:r>
              <a:rPr sz="2350" dirty="0">
                <a:latin typeface="Poppins"/>
                <a:cs typeface="Poppins"/>
              </a:rPr>
              <a:t>autUt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modionsendis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moloratum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tibusa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dolumquia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quosse</a:t>
            </a:r>
            <a:endParaRPr sz="2350">
              <a:latin typeface="Poppins"/>
              <a:cs typeface="Poppi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17477" y="4651327"/>
            <a:ext cx="9037955" cy="5052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52729">
              <a:lnSpc>
                <a:spcPct val="100000"/>
              </a:lnSpc>
              <a:spcBef>
                <a:spcPts val="105"/>
              </a:spcBef>
            </a:pPr>
            <a:r>
              <a:rPr sz="2350" dirty="0">
                <a:latin typeface="Poppins"/>
                <a:cs typeface="Poppins"/>
              </a:rPr>
              <a:t>num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reptae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nulla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eos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es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verum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odit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ma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susanti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onsequa </a:t>
            </a:r>
            <a:r>
              <a:rPr sz="2350" spc="-20" dirty="0">
                <a:latin typeface="Poppins"/>
                <a:cs typeface="Poppins"/>
              </a:rPr>
              <a:t>spidusdae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mos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ariorem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volupta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tectiaeped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moluptatur?</a:t>
            </a:r>
            <a:endParaRPr sz="235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350" spc="-10" dirty="0">
                <a:latin typeface="Poppins"/>
                <a:cs typeface="Poppins"/>
              </a:rPr>
              <a:t>Quiasi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doluptatus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si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qui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unt,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tempor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si</a:t>
            </a:r>
            <a:r>
              <a:rPr sz="2350" spc="-95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officius.a</a:t>
            </a:r>
            <a:r>
              <a:rPr sz="2350" spc="-9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dolorate</a:t>
            </a:r>
            <a:endParaRPr sz="2350">
              <a:latin typeface="Poppins"/>
              <a:cs typeface="Poppins"/>
            </a:endParaRPr>
          </a:p>
          <a:p>
            <a:pPr marL="12700" marR="5080">
              <a:lnSpc>
                <a:spcPct val="100000"/>
              </a:lnSpc>
              <a:spcBef>
                <a:spcPts val="2830"/>
              </a:spcBef>
              <a:tabLst>
                <a:tab pos="7433945" algn="l"/>
              </a:tabLst>
            </a:pPr>
            <a:r>
              <a:rPr sz="2350" dirty="0">
                <a:latin typeface="Poppins"/>
                <a:cs typeface="Poppins"/>
              </a:rPr>
              <a:t>Que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millore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sinum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idionse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non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pedi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autat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in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parchil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int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la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25" dirty="0">
                <a:latin typeface="Poppins"/>
                <a:cs typeface="Poppins"/>
              </a:rPr>
              <a:t>uia </a:t>
            </a:r>
            <a:r>
              <a:rPr sz="2350" spc="-20" dirty="0">
                <a:latin typeface="Poppins"/>
                <a:cs typeface="Poppins"/>
              </a:rPr>
              <a:t>sitiissitio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qui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dem.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Ut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occum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quate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repelectiis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reprepro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cuptat </a:t>
            </a:r>
            <a:r>
              <a:rPr sz="2350" dirty="0">
                <a:latin typeface="Poppins"/>
                <a:cs typeface="Poppins"/>
              </a:rPr>
              <a:t>esto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vello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dolor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am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quam,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volenolorum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iduntis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vene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et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dunt, </a:t>
            </a:r>
            <a:r>
              <a:rPr sz="2350" dirty="0">
                <a:latin typeface="Poppins"/>
                <a:cs typeface="Poppins"/>
              </a:rPr>
              <a:t>aut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volest,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as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explaciet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fuga.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Antus,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cus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si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coristis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dis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abo.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25" dirty="0">
                <a:latin typeface="Poppins"/>
                <a:cs typeface="Poppins"/>
              </a:rPr>
              <a:t>Ro </a:t>
            </a:r>
            <a:r>
              <a:rPr sz="2350" spc="-10" dirty="0">
                <a:latin typeface="Poppins"/>
                <a:cs typeface="Poppins"/>
              </a:rPr>
              <a:t>eaquibus</a:t>
            </a:r>
            <a:r>
              <a:rPr sz="2350" spc="-14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velecta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tecumet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aut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por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resed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eveniate</a:t>
            </a:r>
            <a:r>
              <a:rPr sz="2350" dirty="0">
                <a:latin typeface="Poppins"/>
                <a:cs typeface="Poppins"/>
              </a:rPr>
              <a:t>	</a:t>
            </a:r>
            <a:r>
              <a:rPr sz="2350" spc="-10" dirty="0">
                <a:latin typeface="Poppins"/>
                <a:cs typeface="Poppins"/>
              </a:rPr>
              <a:t>Busdam aceptia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nonsecu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stiorita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eribus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ut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aut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hiliberis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quia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25" dirty="0">
                <a:latin typeface="Poppins"/>
                <a:cs typeface="Poppins"/>
              </a:rPr>
              <a:t>nim </a:t>
            </a:r>
            <a:r>
              <a:rPr sz="2350" spc="-10" dirty="0">
                <a:latin typeface="Poppins"/>
                <a:cs typeface="Poppins"/>
              </a:rPr>
              <a:t>rempore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mquostio.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Itatiam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volupta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autem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rati</a:t>
            </a:r>
            <a:r>
              <a:rPr sz="2350" spc="-12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omnihillam, </a:t>
            </a:r>
            <a:r>
              <a:rPr sz="2350" dirty="0">
                <a:latin typeface="Poppins"/>
                <a:cs typeface="Poppins"/>
              </a:rPr>
              <a:t>omnim</a:t>
            </a:r>
            <a:r>
              <a:rPr sz="2350" spc="-12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unt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magnihit,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comni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tem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aut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moluptat</a:t>
            </a:r>
            <a:r>
              <a:rPr sz="2350" spc="-114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res</a:t>
            </a:r>
            <a:r>
              <a:rPr sz="2350" spc="-11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dionsed </a:t>
            </a:r>
            <a:r>
              <a:rPr sz="2350" dirty="0">
                <a:latin typeface="Poppins"/>
                <a:cs typeface="Poppins"/>
              </a:rPr>
              <a:t>qui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dolorempor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sus,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sit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eumquia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id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ut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millendi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con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re</a:t>
            </a:r>
            <a:r>
              <a:rPr sz="2350" spc="-100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etur, </a:t>
            </a:r>
            <a:r>
              <a:rPr sz="2350" dirty="0">
                <a:latin typeface="Poppins"/>
                <a:cs typeface="Poppins"/>
              </a:rPr>
              <a:t>sedi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cusapiet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as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in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ra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porit,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nos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aciatem</a:t>
            </a:r>
            <a:r>
              <a:rPr sz="2350" spc="-10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porerum.</a:t>
            </a:r>
            <a:endParaRPr sz="2350">
              <a:latin typeface="Poppins"/>
              <a:cs typeface="Poppins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337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dirty="0"/>
              <a:t>Sunt rest, nuscili </a:t>
            </a:r>
            <a:r>
              <a:rPr spc="-10" dirty="0"/>
              <a:t>quaerum</a:t>
            </a: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4750" b="0" dirty="0">
                <a:latin typeface="Poppins"/>
                <a:cs typeface="Poppins"/>
              </a:rPr>
              <a:t>Icimpellores</a:t>
            </a:r>
            <a:r>
              <a:rPr sz="4750" b="0" spc="5" dirty="0">
                <a:latin typeface="Poppins"/>
                <a:cs typeface="Poppins"/>
              </a:rPr>
              <a:t> </a:t>
            </a:r>
            <a:r>
              <a:rPr sz="4750" b="0" dirty="0">
                <a:latin typeface="Poppins"/>
                <a:cs typeface="Poppins"/>
              </a:rPr>
              <a:t>dolo</a:t>
            </a:r>
            <a:r>
              <a:rPr sz="4750" b="0" spc="5" dirty="0">
                <a:latin typeface="Poppins"/>
                <a:cs typeface="Poppins"/>
              </a:rPr>
              <a:t> </a:t>
            </a:r>
            <a:r>
              <a:rPr sz="4750" b="0" spc="-20" dirty="0">
                <a:latin typeface="Poppins"/>
                <a:cs typeface="Poppins"/>
              </a:rPr>
              <a:t>maxi</a:t>
            </a:r>
            <a:endParaRPr sz="4750">
              <a:latin typeface="Poppins"/>
              <a:cs typeface="Poppi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00501" y="4170275"/>
            <a:ext cx="1165860" cy="0"/>
          </a:xfrm>
          <a:custGeom>
            <a:avLst/>
            <a:gdLst/>
            <a:ahLst/>
            <a:cxnLst/>
            <a:rect l="l" t="t" r="r" b="b"/>
            <a:pathLst>
              <a:path w="1165860">
                <a:moveTo>
                  <a:pt x="1165713" y="0"/>
                </a:moveTo>
                <a:lnTo>
                  <a:pt x="0" y="0"/>
                </a:lnTo>
              </a:path>
            </a:pathLst>
          </a:custGeom>
          <a:ln w="52354">
            <a:solidFill>
              <a:srgbClr val="FF74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64114" y="10708499"/>
            <a:ext cx="5643880" cy="41084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400" b="1" dirty="0">
                <a:solidFill>
                  <a:srgbClr val="FFFFFF"/>
                </a:solidFill>
                <a:latin typeface="Poppins"/>
                <a:cs typeface="Poppins"/>
              </a:rPr>
              <a:t>JEDNA</a:t>
            </a:r>
            <a:r>
              <a:rPr sz="2400" b="1" spc="4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400" b="1" dirty="0">
                <a:solidFill>
                  <a:srgbClr val="FFFFFF"/>
                </a:solidFill>
                <a:latin typeface="Poppins"/>
                <a:cs typeface="Poppins"/>
              </a:rPr>
              <a:t>BRANŻA,</a:t>
            </a:r>
            <a:r>
              <a:rPr sz="2400" b="1" spc="4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400" b="1" dirty="0">
                <a:solidFill>
                  <a:srgbClr val="FF740F"/>
                </a:solidFill>
                <a:latin typeface="Poppins"/>
                <a:cs typeface="Poppins"/>
              </a:rPr>
              <a:t>WSPÓLNY</a:t>
            </a:r>
            <a:r>
              <a:rPr sz="2400" b="1" spc="40" dirty="0">
                <a:solidFill>
                  <a:srgbClr val="FF740F"/>
                </a:solidFill>
                <a:latin typeface="Poppins"/>
                <a:cs typeface="Poppins"/>
              </a:rPr>
              <a:t> </a:t>
            </a:r>
            <a:r>
              <a:rPr sz="2400" b="1" spc="-10" dirty="0">
                <a:solidFill>
                  <a:srgbClr val="FF740F"/>
                </a:solidFill>
                <a:latin typeface="Poppins"/>
                <a:cs typeface="Poppins"/>
              </a:rPr>
              <a:t>KIERUNEK</a:t>
            </a:r>
            <a:endParaRPr sz="2400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63253" y="379639"/>
            <a:ext cx="3860800" cy="394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solidFill>
                  <a:srgbClr val="58595B"/>
                </a:solidFill>
                <a:latin typeface="Poppins"/>
                <a:cs typeface="Poppins"/>
              </a:rPr>
              <a:t>Konferencja</a:t>
            </a:r>
            <a:r>
              <a:rPr sz="2400" spc="45" dirty="0">
                <a:solidFill>
                  <a:srgbClr val="58595B"/>
                </a:solidFill>
                <a:latin typeface="Poppins"/>
                <a:cs typeface="Poppins"/>
              </a:rPr>
              <a:t> </a:t>
            </a:r>
            <a:r>
              <a:rPr sz="2400" dirty="0">
                <a:solidFill>
                  <a:srgbClr val="58595B"/>
                </a:solidFill>
                <a:latin typeface="Poppins"/>
                <a:cs typeface="Poppins"/>
              </a:rPr>
              <a:t>PSWNA</a:t>
            </a:r>
            <a:r>
              <a:rPr sz="2400" spc="45" dirty="0">
                <a:solidFill>
                  <a:srgbClr val="58595B"/>
                </a:solidFill>
                <a:latin typeface="Poppins"/>
                <a:cs typeface="Poppins"/>
              </a:rPr>
              <a:t> </a:t>
            </a:r>
            <a:r>
              <a:rPr sz="2400" spc="-20" dirty="0">
                <a:solidFill>
                  <a:srgbClr val="58595B"/>
                </a:solidFill>
                <a:latin typeface="Poppins"/>
                <a:cs typeface="Poppins"/>
              </a:rPr>
              <a:t>2026</a:t>
            </a:r>
            <a:endParaRPr sz="2400">
              <a:latin typeface="Poppins"/>
              <a:cs typeface="Poppi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16223" y="475472"/>
            <a:ext cx="391795" cy="394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-25" dirty="0">
                <a:latin typeface="Poppins"/>
                <a:cs typeface="Poppins"/>
              </a:rPr>
              <a:t>03</a:t>
            </a:r>
            <a:endParaRPr sz="2400">
              <a:latin typeface="Poppins"/>
              <a:cs typeface="Poppin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470885"/>
            <a:ext cx="20104099" cy="83767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37009" y="2596343"/>
            <a:ext cx="9431190" cy="6287460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4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dirty="0"/>
              <a:t>Et excea sundi ad </a:t>
            </a:r>
            <a:r>
              <a:rPr spc="-20" dirty="0"/>
              <a:t>quos</a:t>
            </a: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4750" b="0" dirty="0">
                <a:latin typeface="Poppins"/>
                <a:cs typeface="Poppins"/>
              </a:rPr>
              <a:t>Obis</a:t>
            </a:r>
            <a:r>
              <a:rPr sz="4750" b="0" spc="5" dirty="0">
                <a:latin typeface="Poppins"/>
                <a:cs typeface="Poppins"/>
              </a:rPr>
              <a:t> </a:t>
            </a:r>
            <a:r>
              <a:rPr sz="4750" b="0" dirty="0">
                <a:latin typeface="Poppins"/>
                <a:cs typeface="Poppins"/>
              </a:rPr>
              <a:t>nonsequ</a:t>
            </a:r>
            <a:r>
              <a:rPr sz="4750" b="0" spc="5" dirty="0">
                <a:latin typeface="Poppins"/>
                <a:cs typeface="Poppins"/>
              </a:rPr>
              <a:t> </a:t>
            </a:r>
            <a:r>
              <a:rPr sz="4750" b="0" spc="-10" dirty="0">
                <a:latin typeface="Poppins"/>
                <a:cs typeface="Poppins"/>
              </a:rPr>
              <a:t>odiae.</a:t>
            </a:r>
            <a:endParaRPr sz="4750">
              <a:latin typeface="Poppins"/>
              <a:cs typeface="Poppin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00501" y="4252245"/>
            <a:ext cx="1165860" cy="0"/>
          </a:xfrm>
          <a:custGeom>
            <a:avLst/>
            <a:gdLst/>
            <a:ahLst/>
            <a:cxnLst/>
            <a:rect l="l" t="t" r="r" b="b"/>
            <a:pathLst>
              <a:path w="1165860">
                <a:moveTo>
                  <a:pt x="1165713" y="0"/>
                </a:moveTo>
                <a:lnTo>
                  <a:pt x="0" y="0"/>
                </a:lnTo>
              </a:path>
            </a:pathLst>
          </a:custGeom>
          <a:ln w="52354">
            <a:solidFill>
              <a:srgbClr val="FF74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24970" y="4944512"/>
            <a:ext cx="9043035" cy="3974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42875">
              <a:lnSpc>
                <a:spcPct val="100000"/>
              </a:lnSpc>
              <a:spcBef>
                <a:spcPts val="105"/>
              </a:spcBef>
            </a:pPr>
            <a:r>
              <a:rPr sz="2350" dirty="0">
                <a:latin typeface="Poppins"/>
                <a:cs typeface="Poppins"/>
              </a:rPr>
              <a:t>Ihil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illesedi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volut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es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alita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por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rerferc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hiliqui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dolorem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est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pra-</a:t>
            </a:r>
            <a:r>
              <a:rPr sz="2350" dirty="0">
                <a:latin typeface="Poppins"/>
                <a:cs typeface="Poppins"/>
              </a:rPr>
              <a:t>tum ea autempe dignate mperro modi consere </a:t>
            </a:r>
            <a:r>
              <a:rPr sz="2350" spc="-10" dirty="0">
                <a:latin typeface="Poppins"/>
                <a:cs typeface="Poppins"/>
              </a:rPr>
              <a:t>prehentin </a:t>
            </a:r>
            <a:r>
              <a:rPr sz="2350" dirty="0">
                <a:latin typeface="Poppins"/>
                <a:cs typeface="Poppins"/>
              </a:rPr>
              <a:t>ped eum quatem lam et rat a nonsediti con et, naturem </a:t>
            </a:r>
            <a:r>
              <a:rPr sz="2350" spc="-25" dirty="0">
                <a:latin typeface="Poppins"/>
                <a:cs typeface="Poppins"/>
              </a:rPr>
              <a:t>dis </a:t>
            </a:r>
            <a:r>
              <a:rPr sz="2350" dirty="0">
                <a:latin typeface="Poppins"/>
                <a:cs typeface="Poppins"/>
              </a:rPr>
              <a:t>posam erum siti dolore estrum </a:t>
            </a:r>
            <a:r>
              <a:rPr sz="2350" spc="-10" dirty="0">
                <a:latin typeface="Poppins"/>
                <a:cs typeface="Poppins"/>
              </a:rPr>
              <a:t>quiatur?</a:t>
            </a:r>
            <a:endParaRPr sz="2350">
              <a:latin typeface="Poppins"/>
              <a:cs typeface="Poppins"/>
            </a:endParaRPr>
          </a:p>
          <a:p>
            <a:pPr marL="12700" marR="41275">
              <a:lnSpc>
                <a:spcPct val="100000"/>
              </a:lnSpc>
              <a:spcBef>
                <a:spcPts val="2855"/>
              </a:spcBef>
            </a:pPr>
            <a:r>
              <a:rPr sz="2350" dirty="0">
                <a:latin typeface="Poppins"/>
                <a:cs typeface="Poppins"/>
              </a:rPr>
              <a:t>Vidi sitatem evelis sitemolor molor sit, cum aute </a:t>
            </a:r>
            <a:r>
              <a:rPr sz="2350" spc="-10" dirty="0">
                <a:latin typeface="Poppins"/>
                <a:cs typeface="Poppins"/>
              </a:rPr>
              <a:t>officiam </a:t>
            </a:r>
            <a:r>
              <a:rPr sz="2350" dirty="0">
                <a:latin typeface="Poppins"/>
                <a:cs typeface="Poppins"/>
              </a:rPr>
              <a:t>enist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eicil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molum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andi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omnis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dendign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atempori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reni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spc="-10" dirty="0">
                <a:latin typeface="Poppins"/>
                <a:cs typeface="Poppins"/>
              </a:rPr>
              <a:t>archici-</a:t>
            </a:r>
            <a:r>
              <a:rPr sz="2350" dirty="0">
                <a:latin typeface="Poppins"/>
                <a:cs typeface="Poppins"/>
              </a:rPr>
              <a:t>me</a:t>
            </a:r>
            <a:r>
              <a:rPr sz="2350" spc="-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sunt</a:t>
            </a:r>
            <a:r>
              <a:rPr sz="2350" spc="-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molorro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viditatio.</a:t>
            </a:r>
            <a:r>
              <a:rPr sz="2350" spc="-10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Nam,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nat.</a:t>
            </a:r>
            <a:endParaRPr sz="2350">
              <a:latin typeface="Poppins"/>
              <a:cs typeface="Poppins"/>
            </a:endParaRPr>
          </a:p>
          <a:p>
            <a:pPr marL="12700" marR="5080">
              <a:lnSpc>
                <a:spcPct val="100000"/>
              </a:lnSpc>
              <a:spcBef>
                <a:spcPts val="2845"/>
              </a:spcBef>
            </a:pPr>
            <a:r>
              <a:rPr sz="2350" dirty="0">
                <a:latin typeface="Poppins"/>
                <a:cs typeface="Poppins"/>
              </a:rPr>
              <a:t>Xeruptaerum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que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offictias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aute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porehen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ducieni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dirty="0">
                <a:latin typeface="Poppins"/>
                <a:cs typeface="Poppins"/>
              </a:rPr>
              <a:t>enihic</a:t>
            </a:r>
            <a:r>
              <a:rPr sz="2350" spc="-5" dirty="0">
                <a:latin typeface="Poppins"/>
                <a:cs typeface="Poppins"/>
              </a:rPr>
              <a:t> </a:t>
            </a:r>
            <a:r>
              <a:rPr sz="2350" spc="-20" dirty="0">
                <a:latin typeface="Poppins"/>
                <a:cs typeface="Poppins"/>
              </a:rPr>
              <a:t>tem-</a:t>
            </a:r>
            <a:r>
              <a:rPr sz="2350" dirty="0">
                <a:latin typeface="Poppins"/>
                <a:cs typeface="Poppins"/>
              </a:rPr>
              <a:t>porro omniend ipidendit ut lam repeliqui restibus </a:t>
            </a:r>
            <a:r>
              <a:rPr sz="2350" spc="-10" dirty="0">
                <a:latin typeface="Poppins"/>
                <a:cs typeface="Poppins"/>
              </a:rPr>
              <a:t>maximu.</a:t>
            </a:r>
            <a:endParaRPr sz="2350">
              <a:latin typeface="Poppins"/>
              <a:cs typeface="Poppi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4114" y="10708499"/>
            <a:ext cx="5643880" cy="41084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400" b="1" dirty="0">
                <a:solidFill>
                  <a:srgbClr val="FFFFFF"/>
                </a:solidFill>
                <a:latin typeface="Poppins"/>
                <a:cs typeface="Poppins"/>
              </a:rPr>
              <a:t>JEDNA</a:t>
            </a:r>
            <a:r>
              <a:rPr sz="2400" b="1" spc="4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400" b="1" dirty="0">
                <a:solidFill>
                  <a:srgbClr val="FFFFFF"/>
                </a:solidFill>
                <a:latin typeface="Poppins"/>
                <a:cs typeface="Poppins"/>
              </a:rPr>
              <a:t>BRANŻA,</a:t>
            </a:r>
            <a:r>
              <a:rPr sz="2400" b="1" spc="4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400" b="1" dirty="0">
                <a:solidFill>
                  <a:srgbClr val="FF740F"/>
                </a:solidFill>
                <a:latin typeface="Poppins"/>
                <a:cs typeface="Poppins"/>
              </a:rPr>
              <a:t>WSPÓLNY</a:t>
            </a:r>
            <a:r>
              <a:rPr sz="2400" b="1" spc="40" dirty="0">
                <a:solidFill>
                  <a:srgbClr val="FF740F"/>
                </a:solidFill>
                <a:latin typeface="Poppins"/>
                <a:cs typeface="Poppins"/>
              </a:rPr>
              <a:t> </a:t>
            </a:r>
            <a:r>
              <a:rPr sz="2400" b="1" spc="-10" dirty="0">
                <a:solidFill>
                  <a:srgbClr val="FF740F"/>
                </a:solidFill>
                <a:latin typeface="Poppins"/>
                <a:cs typeface="Poppins"/>
              </a:rPr>
              <a:t>KIERUNEK</a:t>
            </a:r>
            <a:endParaRPr sz="2400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63253" y="379639"/>
            <a:ext cx="3860800" cy="394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solidFill>
                  <a:srgbClr val="58595B"/>
                </a:solidFill>
                <a:latin typeface="Poppins"/>
                <a:cs typeface="Poppins"/>
              </a:rPr>
              <a:t>Konferencja</a:t>
            </a:r>
            <a:r>
              <a:rPr sz="2400" spc="45" dirty="0">
                <a:solidFill>
                  <a:srgbClr val="58595B"/>
                </a:solidFill>
                <a:latin typeface="Poppins"/>
                <a:cs typeface="Poppins"/>
              </a:rPr>
              <a:t> </a:t>
            </a:r>
            <a:r>
              <a:rPr sz="2400" dirty="0">
                <a:solidFill>
                  <a:srgbClr val="58595B"/>
                </a:solidFill>
                <a:latin typeface="Poppins"/>
                <a:cs typeface="Poppins"/>
              </a:rPr>
              <a:t>PSWNA</a:t>
            </a:r>
            <a:r>
              <a:rPr sz="2400" spc="45" dirty="0">
                <a:solidFill>
                  <a:srgbClr val="58595B"/>
                </a:solidFill>
                <a:latin typeface="Poppins"/>
                <a:cs typeface="Poppins"/>
              </a:rPr>
              <a:t> </a:t>
            </a:r>
            <a:r>
              <a:rPr sz="2400" spc="-20" dirty="0">
                <a:solidFill>
                  <a:srgbClr val="58595B"/>
                </a:solidFill>
                <a:latin typeface="Poppins"/>
                <a:cs typeface="Poppins"/>
              </a:rPr>
              <a:t>2026</a:t>
            </a:r>
            <a:endParaRPr sz="2400">
              <a:latin typeface="Poppins"/>
              <a:cs typeface="Poppi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16223" y="475472"/>
            <a:ext cx="383540" cy="394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-85" dirty="0">
                <a:latin typeface="Poppins"/>
                <a:cs typeface="Poppins"/>
              </a:rPr>
              <a:t>04</a:t>
            </a:r>
            <a:endParaRPr sz="2400">
              <a:latin typeface="Poppins"/>
              <a:cs typeface="Poppin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470885"/>
            <a:ext cx="20104099" cy="837670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9404985">
              <a:lnSpc>
                <a:spcPct val="100000"/>
              </a:lnSpc>
              <a:spcBef>
                <a:spcPts val="1205"/>
              </a:spcBef>
            </a:pPr>
            <a:r>
              <a:rPr dirty="0"/>
              <a:t>Occus. Optat </a:t>
            </a:r>
            <a:r>
              <a:rPr spc="-25" dirty="0"/>
              <a:t>lis</a:t>
            </a:r>
          </a:p>
          <a:p>
            <a:pPr marL="9404985">
              <a:lnSpc>
                <a:spcPct val="100000"/>
              </a:lnSpc>
              <a:spcBef>
                <a:spcPts val="780"/>
              </a:spcBef>
            </a:pPr>
            <a:r>
              <a:rPr sz="4750" b="0" dirty="0">
                <a:latin typeface="Poppins"/>
                <a:cs typeface="Poppins"/>
              </a:rPr>
              <a:t>Pa</a:t>
            </a:r>
            <a:r>
              <a:rPr sz="4750" b="0" spc="5" dirty="0">
                <a:latin typeface="Poppins"/>
                <a:cs typeface="Poppins"/>
              </a:rPr>
              <a:t> </a:t>
            </a:r>
            <a:r>
              <a:rPr sz="4750" b="0" dirty="0">
                <a:latin typeface="Poppins"/>
                <a:cs typeface="Poppins"/>
              </a:rPr>
              <a:t>incit</a:t>
            </a:r>
            <a:r>
              <a:rPr sz="4750" b="0" spc="5" dirty="0">
                <a:latin typeface="Poppins"/>
                <a:cs typeface="Poppins"/>
              </a:rPr>
              <a:t> </a:t>
            </a:r>
            <a:r>
              <a:rPr sz="4750" b="0" dirty="0">
                <a:latin typeface="Poppins"/>
                <a:cs typeface="Poppins"/>
              </a:rPr>
              <a:t>quas</a:t>
            </a:r>
            <a:r>
              <a:rPr sz="4750" b="0" spc="5" dirty="0">
                <a:latin typeface="Poppins"/>
                <a:cs typeface="Poppins"/>
              </a:rPr>
              <a:t> </a:t>
            </a:r>
            <a:r>
              <a:rPr sz="4750" b="0" dirty="0">
                <a:latin typeface="Poppins"/>
                <a:cs typeface="Poppins"/>
              </a:rPr>
              <a:t>mo</a:t>
            </a:r>
            <a:r>
              <a:rPr sz="4750" b="0" spc="5" dirty="0">
                <a:latin typeface="Poppins"/>
                <a:cs typeface="Poppins"/>
              </a:rPr>
              <a:t> </a:t>
            </a:r>
            <a:r>
              <a:rPr sz="4750" b="0" spc="-25" dirty="0">
                <a:latin typeface="Poppins"/>
                <a:cs typeface="Poppins"/>
              </a:rPr>
              <a:t>dit</a:t>
            </a:r>
            <a:endParaRPr sz="4750">
              <a:latin typeface="Poppins"/>
              <a:cs typeface="Poppi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292876" y="4131104"/>
            <a:ext cx="1165860" cy="0"/>
          </a:xfrm>
          <a:custGeom>
            <a:avLst/>
            <a:gdLst/>
            <a:ahLst/>
            <a:cxnLst/>
            <a:rect l="l" t="t" r="r" b="b"/>
            <a:pathLst>
              <a:path w="1165859">
                <a:moveTo>
                  <a:pt x="1165723" y="0"/>
                </a:moveTo>
                <a:lnTo>
                  <a:pt x="0" y="0"/>
                </a:lnTo>
              </a:path>
            </a:pathLst>
          </a:custGeom>
          <a:ln w="52354">
            <a:solidFill>
              <a:srgbClr val="FF74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5875">
              <a:lnSpc>
                <a:spcPct val="100000"/>
              </a:lnSpc>
              <a:spcBef>
                <a:spcPts val="105"/>
              </a:spcBef>
            </a:pPr>
            <a:r>
              <a:rPr dirty="0"/>
              <a:t>Taessint</a:t>
            </a:r>
            <a:r>
              <a:rPr spc="-5" dirty="0"/>
              <a:t> </a:t>
            </a:r>
            <a:r>
              <a:rPr dirty="0"/>
              <a:t>magnim</a:t>
            </a:r>
            <a:r>
              <a:rPr spc="-5" dirty="0"/>
              <a:t> </a:t>
            </a:r>
            <a:r>
              <a:rPr dirty="0"/>
              <a:t>quam</a:t>
            </a:r>
            <a:r>
              <a:rPr spc="-5" dirty="0"/>
              <a:t> </a:t>
            </a:r>
            <a:r>
              <a:rPr dirty="0"/>
              <a:t>quos</a:t>
            </a:r>
            <a:r>
              <a:rPr spc="-5" dirty="0"/>
              <a:t> </a:t>
            </a:r>
            <a:r>
              <a:rPr dirty="0"/>
              <a:t>moloratur,</a:t>
            </a:r>
            <a:r>
              <a:rPr spc="-5" dirty="0"/>
              <a:t> </a:t>
            </a:r>
            <a:r>
              <a:rPr dirty="0"/>
              <a:t>num</a:t>
            </a:r>
            <a:r>
              <a:rPr spc="-5" dirty="0"/>
              <a:t> </a:t>
            </a:r>
            <a:r>
              <a:rPr dirty="0"/>
              <a:t>earcide</a:t>
            </a:r>
            <a:r>
              <a:rPr spc="-5" dirty="0"/>
              <a:t> </a:t>
            </a:r>
            <a:r>
              <a:rPr spc="-10" dirty="0"/>
              <a:t>lige-</a:t>
            </a:r>
            <a:r>
              <a:rPr dirty="0"/>
              <a:t>nis</a:t>
            </a:r>
            <a:r>
              <a:rPr spc="-5" dirty="0"/>
              <a:t> </a:t>
            </a:r>
            <a:r>
              <a:rPr dirty="0"/>
              <a:t>quiaeptint,</a:t>
            </a:r>
            <a:r>
              <a:rPr spc="-5" dirty="0"/>
              <a:t> </a:t>
            </a:r>
            <a:r>
              <a:rPr dirty="0"/>
              <a:t>comnihil</a:t>
            </a:r>
            <a:r>
              <a:rPr spc="-5" dirty="0"/>
              <a:t> </a:t>
            </a:r>
            <a:r>
              <a:rPr dirty="0"/>
              <a:t>maxime</a:t>
            </a:r>
            <a:r>
              <a:rPr spc="-5" dirty="0"/>
              <a:t> </a:t>
            </a:r>
            <a:r>
              <a:rPr dirty="0"/>
              <a:t>sunti</a:t>
            </a:r>
            <a:r>
              <a:rPr spc="-5" dirty="0"/>
              <a:t> </a:t>
            </a:r>
            <a:r>
              <a:rPr dirty="0"/>
              <a:t>occulpa</a:t>
            </a:r>
            <a:r>
              <a:rPr spc="-5" dirty="0"/>
              <a:t> </a:t>
            </a:r>
            <a:r>
              <a:rPr dirty="0"/>
              <a:t>cuptatu</a:t>
            </a:r>
            <a:r>
              <a:rPr spc="-5" dirty="0"/>
              <a:t> </a:t>
            </a:r>
            <a:r>
              <a:rPr spc="-20" dirty="0"/>
              <a:t>rep-</a:t>
            </a:r>
            <a:r>
              <a:rPr dirty="0"/>
              <a:t>tibusa dolumquia quosse num reptae nulla eos es ea </a:t>
            </a:r>
            <a:r>
              <a:rPr spc="-10" dirty="0"/>
              <a:t>verum </a:t>
            </a:r>
            <a:r>
              <a:rPr dirty="0"/>
              <a:t>cust, quis aut od esti conse quo odit ma susanti </a:t>
            </a:r>
            <a:r>
              <a:rPr spc="-10" dirty="0"/>
              <a:t>onsequa </a:t>
            </a:r>
            <a:r>
              <a:rPr dirty="0"/>
              <a:t>spidusdae mos ariorem volupta tectiaeped </a:t>
            </a:r>
            <a:r>
              <a:rPr spc="-10" dirty="0"/>
              <a:t>moluptatur?</a:t>
            </a: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Quiasi doluptatus si qui unt, tempor si </a:t>
            </a:r>
            <a:r>
              <a:rPr spc="-10" dirty="0"/>
              <a:t>officius.</a:t>
            </a:r>
          </a:p>
          <a:p>
            <a:pPr marL="12700">
              <a:lnSpc>
                <a:spcPct val="100000"/>
              </a:lnSpc>
              <a:spcBef>
                <a:spcPts val="2830"/>
              </a:spcBef>
            </a:pPr>
            <a:r>
              <a:rPr b="1" dirty="0">
                <a:latin typeface="Poppins"/>
                <a:cs typeface="Poppins"/>
              </a:rPr>
              <a:t>Usam, sus, officatur? Beati torio. </a:t>
            </a:r>
            <a:r>
              <a:rPr b="1" spc="-10" dirty="0">
                <a:latin typeface="Poppins"/>
                <a:cs typeface="Poppins"/>
              </a:rPr>
              <a:t>Necesent.</a:t>
            </a:r>
          </a:p>
          <a:p>
            <a:pPr marL="12700" marR="5080">
              <a:lnSpc>
                <a:spcPct val="100000"/>
              </a:lnSpc>
              <a:spcBef>
                <a:spcPts val="2835"/>
              </a:spcBef>
            </a:pPr>
            <a:r>
              <a:rPr dirty="0"/>
              <a:t>Que</a:t>
            </a:r>
            <a:r>
              <a:rPr spc="-5" dirty="0"/>
              <a:t> </a:t>
            </a:r>
            <a:r>
              <a:rPr dirty="0"/>
              <a:t>millore</a:t>
            </a:r>
            <a:r>
              <a:rPr spc="-5" dirty="0"/>
              <a:t> </a:t>
            </a:r>
            <a:r>
              <a:rPr dirty="0"/>
              <a:t>sinum</a:t>
            </a:r>
            <a:r>
              <a:rPr spc="-5" dirty="0"/>
              <a:t> </a:t>
            </a:r>
            <a:r>
              <a:rPr dirty="0"/>
              <a:t>idionse</a:t>
            </a:r>
            <a:r>
              <a:rPr spc="-5" dirty="0"/>
              <a:t> </a:t>
            </a:r>
            <a:r>
              <a:rPr dirty="0"/>
              <a:t>non</a:t>
            </a:r>
            <a:r>
              <a:rPr spc="-5" dirty="0"/>
              <a:t> </a:t>
            </a:r>
            <a:r>
              <a:rPr dirty="0"/>
              <a:t>pedi</a:t>
            </a:r>
            <a:r>
              <a:rPr spc="-5" dirty="0"/>
              <a:t> </a:t>
            </a:r>
            <a:r>
              <a:rPr dirty="0"/>
              <a:t>autat</a:t>
            </a:r>
            <a:r>
              <a:rPr spc="-5" dirty="0"/>
              <a:t> </a:t>
            </a:r>
            <a:r>
              <a:rPr dirty="0"/>
              <a:t>in</a:t>
            </a:r>
            <a:r>
              <a:rPr spc="-5" dirty="0"/>
              <a:t> </a:t>
            </a:r>
            <a:r>
              <a:rPr dirty="0"/>
              <a:t>parchil</a:t>
            </a:r>
            <a:r>
              <a:rPr spc="-5" dirty="0"/>
              <a:t> </a:t>
            </a:r>
            <a:r>
              <a:rPr dirty="0"/>
              <a:t>int</a:t>
            </a:r>
            <a:r>
              <a:rPr spc="-5" dirty="0"/>
              <a:t> </a:t>
            </a:r>
            <a:r>
              <a:rPr dirty="0"/>
              <a:t>la</a:t>
            </a:r>
            <a:r>
              <a:rPr spc="-5" dirty="0"/>
              <a:t> </a:t>
            </a:r>
            <a:r>
              <a:rPr spc="-25" dirty="0"/>
              <a:t>vo-</a:t>
            </a:r>
            <a:r>
              <a:rPr dirty="0"/>
              <a:t>lorro eri dolorer atempos est, soluptat eium faccabo. </a:t>
            </a:r>
            <a:r>
              <a:rPr spc="-10" dirty="0"/>
              <a:t>Bisim </a:t>
            </a:r>
            <a:r>
              <a:rPr dirty="0"/>
              <a:t>autUt modionsendis moloratum nimus dolore dolo is </a:t>
            </a:r>
            <a:r>
              <a:rPr spc="-10" dirty="0"/>
              <a:t>reris.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2057" y="2596343"/>
            <a:ext cx="9418910" cy="628746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64114" y="10708499"/>
            <a:ext cx="5643880" cy="41084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400" b="1" dirty="0">
                <a:solidFill>
                  <a:srgbClr val="FFFFFF"/>
                </a:solidFill>
                <a:latin typeface="Poppins"/>
                <a:cs typeface="Poppins"/>
              </a:rPr>
              <a:t>JEDNA</a:t>
            </a:r>
            <a:r>
              <a:rPr sz="2400" b="1" spc="4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400" b="1" dirty="0">
                <a:solidFill>
                  <a:srgbClr val="FFFFFF"/>
                </a:solidFill>
                <a:latin typeface="Poppins"/>
                <a:cs typeface="Poppins"/>
              </a:rPr>
              <a:t>BRANŻA,</a:t>
            </a:r>
            <a:r>
              <a:rPr sz="2400" b="1" spc="4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400" b="1" dirty="0">
                <a:solidFill>
                  <a:srgbClr val="FF740F"/>
                </a:solidFill>
                <a:latin typeface="Poppins"/>
                <a:cs typeface="Poppins"/>
              </a:rPr>
              <a:t>WSPÓLNY</a:t>
            </a:r>
            <a:r>
              <a:rPr sz="2400" b="1" spc="40" dirty="0">
                <a:solidFill>
                  <a:srgbClr val="FF740F"/>
                </a:solidFill>
                <a:latin typeface="Poppins"/>
                <a:cs typeface="Poppins"/>
              </a:rPr>
              <a:t> </a:t>
            </a:r>
            <a:r>
              <a:rPr sz="2400" b="1" spc="-10" dirty="0">
                <a:solidFill>
                  <a:srgbClr val="FF740F"/>
                </a:solidFill>
                <a:latin typeface="Poppins"/>
                <a:cs typeface="Poppins"/>
              </a:rPr>
              <a:t>KIERUNEK</a:t>
            </a:r>
            <a:endParaRPr sz="2400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54581" y="9717316"/>
            <a:ext cx="2222500" cy="3949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-10" dirty="0">
                <a:solidFill>
                  <a:srgbClr val="FFFFFF"/>
                </a:solidFill>
                <a:latin typeface="Poppins"/>
                <a:cs typeface="Poppins"/>
                <a:hlinkClick r:id="rId2"/>
              </a:rPr>
              <a:t>www.pswna.pl</a:t>
            </a:r>
            <a:endParaRPr sz="2400">
              <a:latin typeface="Poppins"/>
              <a:cs typeface="Poppins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711170" y="5225121"/>
            <a:ext cx="9792335" cy="1077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Dziękujemy</a:t>
            </a:r>
            <a:r>
              <a:rPr spc="-4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za</a:t>
            </a:r>
            <a:r>
              <a:rPr spc="-40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uwagę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511</Words>
  <Application>Microsoft Office PowerPoint</Application>
  <PresentationFormat>Niestandardowy</PresentationFormat>
  <Paragraphs>35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7" baseType="lpstr">
      <vt:lpstr>Poppins</vt:lpstr>
      <vt:lpstr>Office Theme</vt:lpstr>
      <vt:lpstr>Sunt rest, nuscili quaerum</vt:lpstr>
      <vt:lpstr>Sunt rest, nuscili quaerum Icimpellores dolo maxi</vt:lpstr>
      <vt:lpstr>Et excea sundi ad quos Obis nonsequ odiae.</vt:lpstr>
      <vt:lpstr>Occus. Optat lis Pa incit quas mo dit</vt:lpstr>
      <vt:lpstr>Dziękujemy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Marcin Masłyk</cp:lastModifiedBy>
  <cp:revision>1</cp:revision>
  <dcterms:created xsi:type="dcterms:W3CDTF">2026-07-06T13:29:06Z</dcterms:created>
  <dcterms:modified xsi:type="dcterms:W3CDTF">2026-07-06T13:29:32Z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2026-07-06T00:00:00Z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2026-07-06T00:00:00Z</vt:filetime>
  </property>
  <property fmtid="{D5CDD505-2E9C-101B-9397-08002B2CF9AE}" pid="5" name="Producer">
    <vt:lpwstr>Adobe PDF Library 18.0</vt:lpwstr>
  </property>
</Properties>
</file>